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295" r:id="rId5"/>
    <p:sldId id="296" r:id="rId6"/>
    <p:sldId id="297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132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بقوةٍ لاسمِ يَسُوع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524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</a:t>
            </a:r>
            <a:br>
              <a:rPr lang="ar-EG" sz="8000" b="1" dirty="0"/>
            </a:br>
            <a:r>
              <a:rPr lang="ar-EG" sz="8000" b="1" dirty="0"/>
              <a:t>بـِقـُـوَّةٍ لاسْم ِ يَسوع </a:t>
            </a:r>
            <a:br>
              <a:rPr lang="ar-EG" sz="8000" b="1" dirty="0"/>
            </a:br>
            <a:r>
              <a:rPr lang="ar-EG" sz="8000" b="1" dirty="0"/>
              <a:t>اِشْدُوا وأَنـْشِـــدوا</a:t>
            </a:r>
            <a:br>
              <a:rPr lang="ar-EG" sz="8000" b="1" dirty="0"/>
            </a:br>
            <a:r>
              <a:rPr lang="ar-EG" sz="8000" b="1" dirty="0"/>
              <a:t>(دَعُوا المَلائِكَة لـَهُ </a:t>
            </a:r>
          </a:p>
          <a:p>
            <a:pPr algn="ctr" rtl="1"/>
            <a:r>
              <a:rPr lang="ar-EG" sz="8000" b="1" dirty="0"/>
              <a:t>تَجثـــو وتَسْجُدُ)2</a:t>
            </a:r>
            <a:br>
              <a:rPr lang="ar-EG" sz="8000" b="1" dirty="0"/>
            </a:br>
            <a:endParaRPr lang="ar-EG" sz="8000" b="1" dirty="0"/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99477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</a:t>
            </a:r>
            <a:br>
              <a:rPr lang="ar-EG" sz="8000" b="1" dirty="0"/>
            </a:br>
            <a:r>
              <a:rPr lang="ar-EG" sz="8000" b="1" dirty="0"/>
              <a:t>هَاتـُوا لـَهُ التَّاجَ الـَـذِي</a:t>
            </a:r>
            <a:br>
              <a:rPr lang="ar-EG" sz="8000" b="1" dirty="0"/>
            </a:br>
            <a:r>
              <a:rPr lang="ar-EG" sz="8000" b="1" dirty="0"/>
              <a:t>جَلَّ عَنْ المِثـْـل ِ</a:t>
            </a:r>
            <a:br>
              <a:rPr lang="ar-EG" sz="8000" b="1" dirty="0"/>
            </a:br>
            <a:r>
              <a:rPr lang="ar-EG" sz="8000" b="1" dirty="0"/>
              <a:t>(وَتَوِّجُوهُ وَحْـدَهُ </a:t>
            </a:r>
          </a:p>
          <a:p>
            <a:pPr algn="ctr" rtl="1"/>
            <a:r>
              <a:rPr lang="ar-EG" sz="8000" b="1" dirty="0"/>
              <a:t>   رَبَّـاً علـَى الكُـلِّ)2</a:t>
            </a:r>
          </a:p>
          <a:p>
            <a:pPr algn="ctr" rtl="1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152400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3-</a:t>
            </a:r>
            <a:br>
              <a:rPr lang="ar-EG" sz="8000" b="1" dirty="0"/>
            </a:br>
            <a:r>
              <a:rPr lang="ar-EG" sz="8000" b="1" dirty="0"/>
              <a:t>أمَامَـهُ  اكاليلكم </a:t>
            </a:r>
            <a:br>
              <a:rPr lang="ar-EG" sz="8000" b="1" dirty="0"/>
            </a:br>
            <a:r>
              <a:rPr lang="ar-EG" sz="8000" b="1" dirty="0"/>
              <a:t>أَلـْقـُـوا بـِلا مَهْــل</a:t>
            </a:r>
            <a:br>
              <a:rPr lang="ar-EG" sz="8000" b="1" dirty="0"/>
            </a:br>
            <a:r>
              <a:rPr lang="ar-EG" sz="8000" b="1" dirty="0"/>
              <a:t>(وَتَوِّجُوهُ وَحْدَهُ </a:t>
            </a:r>
          </a:p>
          <a:p>
            <a:pPr algn="ctr" rtl="1"/>
            <a:r>
              <a:rPr lang="ar-EG" sz="8000" b="1" dirty="0"/>
              <a:t>  رَبَّـا ًعَلى الكُـلِّ)2</a:t>
            </a:r>
            <a:br>
              <a:rPr lang="ar-EG" sz="8000" b="1" dirty="0"/>
            </a:br>
            <a:endParaRPr lang="ar-EG" sz="8000" b="1" dirty="0"/>
          </a:p>
          <a:p>
            <a:pPr algn="ctr" rtl="1"/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-2286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4-</a:t>
            </a:r>
            <a:br>
              <a:rPr lang="ar-EG" sz="8000" b="1" dirty="0"/>
            </a:br>
            <a:r>
              <a:rPr lang="ar-EG" sz="8000" b="1" dirty="0"/>
              <a:t>وَحُبُّهُ لَكُم أيَـــا </a:t>
            </a:r>
          </a:p>
          <a:p>
            <a:pPr algn="ctr" rtl="1"/>
            <a:r>
              <a:rPr lang="ar-EG" sz="8000" b="1" dirty="0" err="1"/>
              <a:t>خُطَــاةُ</a:t>
            </a:r>
            <a:r>
              <a:rPr lang="ar-EG" sz="8000" b="1" dirty="0"/>
              <a:t> يَشْمَـــــلُ</a:t>
            </a:r>
            <a:br>
              <a:rPr lang="ar-EG" sz="8000" b="1" dirty="0"/>
            </a:br>
            <a:r>
              <a:rPr lang="ar-EG" sz="8000" b="1" dirty="0"/>
              <a:t>(إذاً إلَيْـهِ كُلُّكُم </a:t>
            </a:r>
          </a:p>
          <a:p>
            <a:pPr algn="ctr" rtl="1"/>
            <a:r>
              <a:rPr lang="ar-EG" sz="8000" b="1" dirty="0"/>
              <a:t>  سِيروا وعَجِّلُوا)2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399" y="-35183"/>
            <a:ext cx="9982199" cy="9941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5-</a:t>
            </a:r>
            <a:br>
              <a:rPr lang="ar-EG" sz="8000" b="1" dirty="0"/>
            </a:br>
            <a:r>
              <a:rPr lang="ar-EG" sz="8000" b="1" dirty="0"/>
              <a:t> نُرَنِّمُ التَّرْنِيمَةَ </a:t>
            </a:r>
          </a:p>
          <a:p>
            <a:pPr algn="ctr"/>
            <a:r>
              <a:rPr lang="ar-EG" sz="8000" b="1" dirty="0"/>
              <a:t>القَدِيمَةَ الأصْـلِ</a:t>
            </a:r>
            <a:br>
              <a:rPr lang="ar-EG" sz="8000" b="1" dirty="0"/>
            </a:br>
            <a:r>
              <a:rPr lang="ar-EG" sz="8000" b="1" dirty="0"/>
              <a:t>(وَنَبْتَغِي تَتْويجَهُ </a:t>
            </a:r>
          </a:p>
          <a:p>
            <a:pPr algn="ctr"/>
            <a:r>
              <a:rPr lang="ar-EG" sz="8000" b="1" dirty="0"/>
              <a:t>  رَبَّــاً عَلى الكُلِّ)2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</TotalTime>
  <Words>106</Words>
  <Application>Microsoft Office PowerPoint</Application>
  <PresentationFormat>عرض على الشاشة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2023-11-18T13:49:14Z</dcterms:modified>
</cp:coreProperties>
</file>