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5" d="100"/>
          <a:sy n="75" d="100"/>
        </p:scale>
        <p:origin x="56" y="2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بمراحم الرب اغني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2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ِمَرَاحِم الر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َبِّ أ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ُ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غَن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عَنْ حَقـِّهِ يُخْب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ِرُ ف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َمِي</a:t>
            </a:r>
            <a:br>
              <a:rPr kumimoji="0" lang="en-US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أزالَ مَخَاوِفي مِن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مَنـَحْني سَعَ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ادَة أبَد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يَّة</a:t>
            </a:r>
            <a:endParaRPr kumimoji="0" lang="ar-EG" alt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s-E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emara</a:t>
            </a:r>
            <a:r>
              <a:rPr kumimoji="0" lang="ar-S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 e</a:t>
            </a:r>
            <a:r>
              <a:rPr lang="en-US" alt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l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rrabbi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oghanni</a:t>
            </a:r>
            <a:b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aqqehi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yokhbero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fami</a:t>
            </a:r>
            <a:b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zala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makhawefi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mana</a:t>
            </a:r>
            <a:r>
              <a:rPr kumimoji="0" lang="ar-S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ni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saada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abadia</a:t>
            </a:r>
            <a:endParaRPr kumimoji="0" lang="ar-EG" alt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ar-EG" altLang="en-US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sing of the mercies of the Lord,</a:t>
            </a:r>
          </a:p>
          <a:p>
            <a:pPr algn="ctr" rtl="1"/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will proclaim His truth.</a:t>
            </a:r>
          </a:p>
          <a:p>
            <a:pPr algn="ctr" rtl="1"/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took away my fears, He gave me joy forever.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مَنْ في السَّمَ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اءِ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يُعَادِلـُهُ</a:t>
            </a:r>
            <a:b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مَنْ عَلى الأرْض يُشابهُهُ</a:t>
            </a:r>
            <a:b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مَهَــابَتـُ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 تـُكـَلـِّلـُـــــهُ</a:t>
            </a:r>
            <a:b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بنُ الأحضَــان الأزَلِيـَّـة</a:t>
            </a:r>
            <a:endParaRPr kumimoji="0" lang="en-US" alt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 fi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alssama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yoadeloho</a:t>
            </a:r>
            <a:b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 ala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alardi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yoshabehoho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mahabatoho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tokalleloho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ebnol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</a:t>
            </a:r>
            <a:r>
              <a:rPr kumimoji="0" lang="ar-S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elazalia</a:t>
            </a:r>
            <a:endParaRPr kumimoji="0" lang="es-ES" alt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s-ES" altLang="en-US" sz="16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alt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Who in heaven can compare to Him, </a:t>
            </a:r>
          </a:p>
          <a:p>
            <a:pPr rtl="1"/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who on earth is like Him? He is crowned</a:t>
            </a:r>
          </a:p>
          <a:p>
            <a:pPr rtl="1"/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with reverence, He is the eternal son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2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ِمَرَاحِم الر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َبِّ أ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ُ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غَن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عَنْ حَقـِّهِ يُخْب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ِرُ ف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َمِي</a:t>
            </a:r>
            <a:br>
              <a:rPr kumimoji="0" lang="en-US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أزالَ مَخَاوِفي مِن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مَنـَحْني سَعَ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ادَة أبَد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يَّة</a:t>
            </a:r>
            <a:endParaRPr kumimoji="0" lang="ar-EG" alt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s-E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emara</a:t>
            </a:r>
            <a:r>
              <a:rPr kumimoji="0" lang="ar-S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 e</a:t>
            </a:r>
            <a:r>
              <a:rPr lang="en-US" alt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l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rrabbi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oghanni</a:t>
            </a:r>
            <a:b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aqqehi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yokhbero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fami</a:t>
            </a:r>
            <a:b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zala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makhawefi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mana</a:t>
            </a:r>
            <a:r>
              <a:rPr kumimoji="0" lang="ar-S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ni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saada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abadia</a:t>
            </a:r>
            <a:endParaRPr kumimoji="0" lang="ar-EG" alt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ar-EG" altLang="en-US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sing of the mercies of the Lord,</a:t>
            </a:r>
          </a:p>
          <a:p>
            <a:pPr algn="ctr" rtl="1"/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will proclaim His truth.</a:t>
            </a:r>
          </a:p>
          <a:p>
            <a:pPr algn="ctr" rtl="1"/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took away my fears, He gave me joy forever.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307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لـَهُ ذِرَاعُ القـُ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دْرَةِ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لـَهُ يَمِينُ العِ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زَّةِ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سْمُهُ رَبُّ الن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عْمَةِ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نْ قـَدْ أعْطاني الحُريَّة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therao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elqodrati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yameeno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elezzati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elnemati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</a:t>
            </a:r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orria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has the mighty arms , He has all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greatness and honor. His name is the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Lord of grace, Who has given me freedom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2840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2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ِمَرَاحِم الر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َبِّ أ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ُ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غَن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عَنْ حَقـِّهِ يُخْب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ِرُ ف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َمِي</a:t>
            </a:r>
            <a:br>
              <a:rPr kumimoji="0" lang="en-US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أزالَ مَخَاوِفي مِن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مَنـَحْني سَعَ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ادَة أبَد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يَّة</a:t>
            </a:r>
            <a:endParaRPr kumimoji="0" lang="ar-EG" alt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s-E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emara</a:t>
            </a:r>
            <a:r>
              <a:rPr kumimoji="0" lang="ar-S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 e</a:t>
            </a:r>
            <a:r>
              <a:rPr lang="en-US" alt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l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rrabbi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oghanni</a:t>
            </a:r>
            <a:b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aqqehi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yokhbero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fami</a:t>
            </a:r>
            <a:b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zala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makhawefi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mana</a:t>
            </a:r>
            <a:r>
              <a:rPr kumimoji="0" lang="ar-S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ni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saada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abadia</a:t>
            </a:r>
            <a:endParaRPr kumimoji="0" lang="ar-EG" alt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ar-EG" altLang="en-US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sing of the mercies of the Lord,</a:t>
            </a:r>
          </a:p>
          <a:p>
            <a:pPr algn="ctr" rtl="1"/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will proclaim His truth.</a:t>
            </a:r>
          </a:p>
          <a:p>
            <a:pPr algn="ctr" rtl="1"/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took away my fears, He gave me joy forever.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4626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lang="ar-SA" altLang="en-US" b="1" dirty="0">
                <a:cs typeface="+mn-cs"/>
              </a:rPr>
              <a:t>مُلـُوكُ الأرْض يَسْجُدُونْ</a:t>
            </a:r>
            <a:br>
              <a:rPr lang="ar-EG" altLang="en-US" b="1" dirty="0">
                <a:cs typeface="+mn-cs"/>
              </a:rPr>
            </a:br>
            <a:r>
              <a:rPr lang="ar-SA" altLang="en-US" b="1" dirty="0">
                <a:cs typeface="+mn-cs"/>
              </a:rPr>
              <a:t>لـَهُ ب</a:t>
            </a:r>
            <a:r>
              <a:rPr lang="ar-EG" altLang="en-US" b="1" dirty="0">
                <a:cs typeface="+mn-cs"/>
              </a:rPr>
              <a:t>ـ</a:t>
            </a:r>
            <a:r>
              <a:rPr lang="ar-SA" altLang="en-US" b="1" dirty="0">
                <a:cs typeface="+mn-cs"/>
              </a:rPr>
              <a:t>ِخ</a:t>
            </a:r>
            <a:r>
              <a:rPr lang="ar-EG" altLang="en-US" b="1" dirty="0">
                <a:cs typeface="+mn-cs"/>
              </a:rPr>
              <a:t>ـ</a:t>
            </a:r>
            <a:r>
              <a:rPr lang="ar-SA" altLang="en-US" b="1" dirty="0">
                <a:cs typeface="+mn-cs"/>
              </a:rPr>
              <a:t>ُ</a:t>
            </a:r>
            <a:r>
              <a:rPr lang="ar-EG" altLang="en-US" b="1" dirty="0">
                <a:cs typeface="+mn-cs"/>
              </a:rPr>
              <a:t>ش</a:t>
            </a:r>
            <a:r>
              <a:rPr lang="ar-SA" altLang="en-US" b="1" dirty="0">
                <a:cs typeface="+mn-cs"/>
              </a:rPr>
              <a:t>ُ</a:t>
            </a:r>
            <a:r>
              <a:rPr lang="ar-EG" altLang="en-US" b="1" dirty="0">
                <a:cs typeface="+mn-cs"/>
              </a:rPr>
              <a:t>ــــــ</a:t>
            </a:r>
            <a:r>
              <a:rPr lang="ar-SA" altLang="en-US" b="1" dirty="0">
                <a:cs typeface="+mn-cs"/>
              </a:rPr>
              <a:t>وع ٍ </a:t>
            </a:r>
            <a:r>
              <a:rPr lang="ar-SA" altLang="en-US" b="1" dirty="0" err="1">
                <a:cs typeface="+mn-cs"/>
              </a:rPr>
              <a:t>يَخْ</a:t>
            </a:r>
            <a:r>
              <a:rPr lang="ar-EG" altLang="en-US" b="1" dirty="0">
                <a:cs typeface="+mn-cs"/>
              </a:rPr>
              <a:t>ض</a:t>
            </a:r>
            <a:r>
              <a:rPr lang="ar-SA" altLang="en-US" b="1" dirty="0">
                <a:cs typeface="+mn-cs"/>
              </a:rPr>
              <a:t>َعُونْ</a:t>
            </a:r>
            <a:br>
              <a:rPr lang="ar-EG" altLang="en-US" b="1" dirty="0">
                <a:cs typeface="+mn-cs"/>
              </a:rPr>
            </a:br>
            <a:r>
              <a:rPr lang="ar-EG" altLang="en-US" b="1" dirty="0">
                <a:cs typeface="+mn-cs"/>
              </a:rPr>
              <a:t> </a:t>
            </a:r>
            <a:r>
              <a:rPr lang="ar-SA" altLang="en-US" b="1" dirty="0">
                <a:cs typeface="+mn-cs"/>
              </a:rPr>
              <a:t>مَنْ غ</a:t>
            </a:r>
            <a:r>
              <a:rPr lang="ar-EG" altLang="en-US" b="1" dirty="0">
                <a:cs typeface="+mn-cs"/>
              </a:rPr>
              <a:t>ـ</a:t>
            </a:r>
            <a:r>
              <a:rPr lang="ar-SA" altLang="en-US" b="1" dirty="0">
                <a:cs typeface="+mn-cs"/>
              </a:rPr>
              <a:t>َيْرُهُ غ</a:t>
            </a:r>
            <a:r>
              <a:rPr lang="ar-EG" altLang="en-US" b="1" dirty="0">
                <a:cs typeface="+mn-cs"/>
              </a:rPr>
              <a:t>ـ</a:t>
            </a:r>
            <a:r>
              <a:rPr lang="ar-SA" altLang="en-US" b="1" dirty="0">
                <a:cs typeface="+mn-cs"/>
              </a:rPr>
              <a:t>َلـَبَ المَ</a:t>
            </a:r>
            <a:r>
              <a:rPr lang="ar-EG" altLang="en-US" b="1" dirty="0">
                <a:cs typeface="+mn-cs"/>
              </a:rPr>
              <a:t>ـ</a:t>
            </a:r>
            <a:r>
              <a:rPr lang="ar-SA" altLang="en-US" b="1" dirty="0">
                <a:cs typeface="+mn-cs"/>
              </a:rPr>
              <a:t>ن</a:t>
            </a:r>
            <a:r>
              <a:rPr lang="ar-EG" altLang="en-US" b="1" dirty="0">
                <a:cs typeface="+mn-cs"/>
              </a:rPr>
              <a:t>ـ</a:t>
            </a:r>
            <a:r>
              <a:rPr lang="ar-SA" altLang="en-US" b="1" dirty="0">
                <a:cs typeface="+mn-cs"/>
              </a:rPr>
              <a:t>ُ</a:t>
            </a:r>
            <a:r>
              <a:rPr lang="ar-EG" altLang="en-US" b="1" dirty="0">
                <a:cs typeface="+mn-cs"/>
              </a:rPr>
              <a:t>ـ</a:t>
            </a:r>
            <a:r>
              <a:rPr lang="ar-SA" altLang="en-US" b="1" dirty="0" err="1">
                <a:cs typeface="+mn-cs"/>
              </a:rPr>
              <a:t>ونْ</a:t>
            </a:r>
            <a:br>
              <a:rPr lang="ar-EG" altLang="en-US" b="1" dirty="0">
                <a:cs typeface="+mn-cs"/>
              </a:rPr>
            </a:br>
            <a:r>
              <a:rPr lang="ar-SA" altLang="en-US" b="1" dirty="0">
                <a:cs typeface="+mn-cs"/>
              </a:rPr>
              <a:t>يَسُ</a:t>
            </a:r>
            <a:r>
              <a:rPr lang="ar-EG" altLang="en-US" b="1" dirty="0">
                <a:cs typeface="+mn-cs"/>
              </a:rPr>
              <a:t>ــــــ</a:t>
            </a:r>
            <a:r>
              <a:rPr lang="ar-SA" altLang="en-US" b="1" dirty="0">
                <a:cs typeface="+mn-cs"/>
              </a:rPr>
              <a:t>وعُ فادِي البَشـَرِيَّ</a:t>
            </a:r>
            <a:r>
              <a:rPr lang="ar-EG" altLang="en-US" b="1" dirty="0">
                <a:cs typeface="+mn-cs"/>
              </a:rPr>
              <a:t>ـــ</a:t>
            </a:r>
            <a:r>
              <a:rPr lang="ar-SA" altLang="en-US" b="1" dirty="0">
                <a:cs typeface="+mn-cs"/>
              </a:rPr>
              <a:t>ة</a:t>
            </a:r>
            <a:endParaRPr lang="en-US" altLang="en-US" b="1" dirty="0">
              <a:cs typeface="+mn-cs"/>
            </a:endParaRPr>
          </a:p>
          <a:p>
            <a:pPr rtl="1"/>
            <a:br>
              <a:rPr lang="es-ES" altLang="en-US" sz="2400" b="1" dirty="0">
                <a:cs typeface="+mn-cs"/>
              </a:rPr>
            </a:br>
            <a:r>
              <a:rPr lang="es-ES" altLang="en-US" sz="2800" b="1" dirty="0" err="1">
                <a:solidFill>
                  <a:srgbClr val="FF0000"/>
                </a:solidFill>
                <a:cs typeface="+mn-cs"/>
              </a:rPr>
              <a:t>moloko</a:t>
            </a:r>
            <a:r>
              <a:rPr lang="en-US" altLang="en-US" sz="2800" b="1" dirty="0">
                <a:solidFill>
                  <a:srgbClr val="FF0000"/>
                </a:solidFill>
                <a:cs typeface="+mn-cs"/>
              </a:rPr>
              <a:t> e</a:t>
            </a:r>
            <a:r>
              <a:rPr lang="es-ES" altLang="en-US" sz="2800" b="1" dirty="0" err="1">
                <a:solidFill>
                  <a:srgbClr val="FF0000"/>
                </a:solidFill>
                <a:cs typeface="+mn-cs"/>
              </a:rPr>
              <a:t>lardi</a:t>
            </a:r>
            <a:r>
              <a:rPr lang="es-ES" alt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altLang="en-US" sz="2800" b="1" dirty="0" err="1">
                <a:solidFill>
                  <a:srgbClr val="FF0000"/>
                </a:solidFill>
                <a:cs typeface="+mn-cs"/>
              </a:rPr>
              <a:t>yasjodon</a:t>
            </a:r>
            <a:r>
              <a:rPr lang="es-ES" alt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altLang="en-US" sz="2800" b="1" dirty="0" err="1">
                <a:solidFill>
                  <a:srgbClr val="FF0000"/>
                </a:solidFill>
                <a:cs typeface="+mn-cs"/>
              </a:rPr>
              <a:t>laho</a:t>
            </a:r>
            <a:r>
              <a:rPr lang="es-ES" alt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altLang="en-US" sz="2800" b="1" dirty="0" err="1">
                <a:solidFill>
                  <a:srgbClr val="FF0000"/>
                </a:solidFill>
                <a:cs typeface="+mn-cs"/>
              </a:rPr>
              <a:t>bik</a:t>
            </a:r>
            <a:r>
              <a:rPr lang="ar-SA" altLang="en-US" sz="2800" b="1" dirty="0" err="1">
                <a:solidFill>
                  <a:srgbClr val="FF0000"/>
                </a:solidFill>
                <a:cs typeface="+mn-cs"/>
              </a:rPr>
              <a:t>hshoin</a:t>
            </a:r>
            <a:r>
              <a:rPr lang="es-ES" alt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altLang="en-US" sz="2800" b="1" dirty="0" err="1">
                <a:solidFill>
                  <a:srgbClr val="FF0000"/>
                </a:solidFill>
                <a:cs typeface="+mn-cs"/>
              </a:rPr>
              <a:t>yakhdaon</a:t>
            </a:r>
            <a:r>
              <a:rPr lang="ar-EG" altLang="en-US" sz="2800" b="1" dirty="0">
                <a:solidFill>
                  <a:srgbClr val="FF0000"/>
                </a:solidFill>
                <a:cs typeface="+mn-cs"/>
              </a:rPr>
              <a:t> </a:t>
            </a:r>
            <a:br>
              <a:rPr lang="ar-EG" alt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altLang="en-US" sz="2800" b="1" dirty="0">
                <a:solidFill>
                  <a:srgbClr val="FF0000"/>
                </a:solidFill>
                <a:cs typeface="+mn-cs"/>
              </a:rPr>
              <a:t>man </a:t>
            </a:r>
            <a:r>
              <a:rPr lang="en-US" altLang="en-US" sz="2800" b="1" dirty="0" err="1">
                <a:solidFill>
                  <a:srgbClr val="FF0000"/>
                </a:solidFill>
                <a:cs typeface="+mn-cs"/>
              </a:rPr>
              <a:t>ghayroho</a:t>
            </a:r>
            <a:r>
              <a:rPr lang="en-US" alt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+mn-cs"/>
              </a:rPr>
              <a:t>ghalaba</a:t>
            </a:r>
            <a:r>
              <a:rPr lang="en-US" alt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+mn-cs"/>
              </a:rPr>
              <a:t>almanoon</a:t>
            </a:r>
            <a:r>
              <a:rPr lang="en-US" alt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+mn-cs"/>
              </a:rPr>
              <a:t>yasouo</a:t>
            </a:r>
            <a:r>
              <a:rPr lang="en-US" alt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+mn-cs"/>
              </a:rPr>
              <a:t>fadi</a:t>
            </a:r>
            <a:r>
              <a:rPr lang="en-US" alt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cs typeface="+mn-cs"/>
              </a:rPr>
              <a:t>elbasharia</a:t>
            </a:r>
            <a:endParaRPr lang="en-US" altLang="en-US" sz="28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altLang="en-US" sz="2000" b="1" dirty="0">
                <a:solidFill>
                  <a:srgbClr val="FF0000"/>
                </a:solidFill>
                <a:cs typeface="+mn-cs"/>
              </a:rPr>
            </a:br>
            <a:br>
              <a:rPr lang="ar-EG" altLang="en-US" sz="500" b="1" dirty="0">
                <a:cs typeface="+mn-cs"/>
              </a:rPr>
            </a:br>
            <a:r>
              <a:rPr lang="en-US" altLang="en-US" sz="2800" b="1" dirty="0">
                <a:cs typeface="+mn-cs"/>
              </a:rPr>
              <a:t>Kings of the Earth will bow to Him with submission and humbleness. Who else, but Him, has victory over death?, Jesus, our Savior.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7260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2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ِمَرَاحِم الر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َبِّ أ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ُ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غَن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عَنْ حَقـِّهِ يُخْب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ِرُ ف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َمِي</a:t>
            </a:r>
            <a:br>
              <a:rPr kumimoji="0" lang="en-US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أزالَ مَخَاوِفي مِن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مَنـَحْني سَعَ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ادَة أبَد</a:t>
            </a: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يَّة</a:t>
            </a:r>
            <a:endParaRPr kumimoji="0" lang="ar-EG" alt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s-E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emara</a:t>
            </a:r>
            <a:r>
              <a:rPr kumimoji="0" lang="ar-S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 e</a:t>
            </a:r>
            <a:r>
              <a:rPr lang="en-US" alt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l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rrabbi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oghanni</a:t>
            </a:r>
            <a:b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aqqehi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yokhbero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fami</a:t>
            </a:r>
            <a:b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zala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makhawefi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mana</a:t>
            </a:r>
            <a:r>
              <a:rPr kumimoji="0" lang="ar-S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ni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saada</a:t>
            </a:r>
            <a:r>
              <a:rPr kumimoji="0" lang="es-E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abadia</a:t>
            </a:r>
            <a:endParaRPr kumimoji="0" lang="ar-EG" alt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ar-EG" altLang="en-US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sing of the mercies of the Lord,</a:t>
            </a:r>
          </a:p>
          <a:p>
            <a:pPr algn="ctr" rtl="1"/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will proclaim His truth.</a:t>
            </a:r>
          </a:p>
          <a:p>
            <a:pPr algn="ctr" rtl="1"/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took away my fears, He gave me joy forever.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3069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4083</TotalTime>
  <Words>621</Words>
  <Application>Microsoft Office PowerPoint</Application>
  <PresentationFormat>عرض على الشاشة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2025-02-06T12:12:11Z</dcterms:modified>
</cp:coreProperties>
</file>