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47" r:id="rId4"/>
    <p:sldId id="274" r:id="rId5"/>
    <p:sldId id="363" r:id="rId6"/>
    <p:sldId id="376" r:id="rId7"/>
    <p:sldId id="377" r:id="rId8"/>
    <p:sldId id="364" r:id="rId9"/>
    <p:sldId id="365" r:id="rId10"/>
    <p:sldId id="378" r:id="rId11"/>
    <p:sldId id="379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25476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ترنيمة</a:t>
            </a:r>
          </a:p>
          <a:p>
            <a:pPr algn="ctr" rtl="1">
              <a:defRPr/>
            </a:pPr>
            <a:r>
              <a:rPr lang="ar-SA" sz="7200" b="1" dirty="0" smtClean="0">
                <a:latin typeface="Microsoft Sans Serif" pitchFamily="34" charset="0"/>
              </a:rPr>
              <a:t>بنحبك نسجـد ليك</a:t>
            </a:r>
            <a:endParaRPr lang="ar-EG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نسجـد ليك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نت</a:t>
            </a:r>
            <a:r>
              <a:rPr lang="ar-SA" sz="8000" b="1" dirty="0" smtClean="0">
                <a:latin typeface="Microsoft Sans Serif" pitchFamily="34" charset="0"/>
              </a:rPr>
              <a:t> فادينا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نرفــع ليـك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كـل </a:t>
            </a:r>
            <a:r>
              <a:rPr lang="ar-SA" sz="8000" b="1" dirty="0" smtClean="0">
                <a:latin typeface="Microsoft Sans Serif" pitchFamily="34" charset="0"/>
              </a:rPr>
              <a:t>أغانينا</a:t>
            </a:r>
            <a:r>
              <a:rPr lang="en-US" sz="8000" b="1" dirty="0" smtClean="0">
                <a:latin typeface="Microsoft Sans Serif" pitchFamily="34" charset="0"/>
              </a:rPr>
              <a:t> 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</a:t>
            </a:r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نت</a:t>
            </a:r>
            <a:r>
              <a:rPr lang="ar-SA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لينـا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كــل </a:t>
            </a:r>
            <a:r>
              <a:rPr lang="ar-SA" sz="8000" b="1" dirty="0" smtClean="0">
                <a:latin typeface="Microsoft Sans Serif" pitchFamily="34" charset="0"/>
              </a:rPr>
              <a:t>مــا لينا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يا للي ساكن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فـي </a:t>
            </a:r>
            <a:r>
              <a:rPr lang="ar-SA" sz="8000" b="1" dirty="0" smtClean="0">
                <a:latin typeface="Microsoft Sans Serif" pitchFamily="34" charset="0"/>
              </a:rPr>
              <a:t>أوانينا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نسجـد ليك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نت</a:t>
            </a:r>
            <a:r>
              <a:rPr lang="ar-SA" sz="8000" b="1" dirty="0" smtClean="0">
                <a:latin typeface="Microsoft Sans Serif" pitchFamily="34" charset="0"/>
              </a:rPr>
              <a:t> فادينا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نرفــع ليـك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كـل </a:t>
            </a:r>
            <a:r>
              <a:rPr lang="ar-SA" sz="8000" b="1" dirty="0" smtClean="0">
                <a:latin typeface="Microsoft Sans Serif" pitchFamily="34" charset="0"/>
              </a:rPr>
              <a:t>أغانينا</a:t>
            </a:r>
            <a:r>
              <a:rPr lang="en-US" sz="8000" b="1" dirty="0" smtClean="0">
                <a:latin typeface="Microsoft Sans Serif" pitchFamily="34" charset="0"/>
              </a:rPr>
              <a:t> 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</a:t>
            </a:r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نت</a:t>
            </a:r>
            <a:r>
              <a:rPr lang="ar-SA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لينـا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كــل </a:t>
            </a:r>
            <a:r>
              <a:rPr lang="ar-SA" sz="8000" b="1" dirty="0" smtClean="0">
                <a:latin typeface="Microsoft Sans Serif" pitchFamily="34" charset="0"/>
              </a:rPr>
              <a:t>مــا لينا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يا للي ساكن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فـي </a:t>
            </a:r>
            <a:r>
              <a:rPr lang="ar-SA" sz="8000" b="1" dirty="0" smtClean="0">
                <a:latin typeface="Microsoft Sans Serif" pitchFamily="34" charset="0"/>
              </a:rPr>
              <a:t>أوانينا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05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يا ساكن جوه قلوبنا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عينينا </a:t>
            </a:r>
            <a:r>
              <a:rPr lang="ar-EG" sz="8000" b="1" dirty="0" err="1" smtClean="0">
                <a:latin typeface="Microsoft Sans Serif" pitchFamily="34" charset="0"/>
              </a:rPr>
              <a:t>بتترجاك</a:t>
            </a:r>
            <a:r>
              <a:rPr lang="ar-EG" sz="8000" b="1" dirty="0" smtClean="0">
                <a:latin typeface="Microsoft Sans Serif" pitchFamily="34" charset="0"/>
              </a:rPr>
              <a:t>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مش </a:t>
            </a:r>
            <a:r>
              <a:rPr lang="ar-EG" sz="8000" b="1" dirty="0" smtClean="0">
                <a:latin typeface="Microsoft Sans Serif" pitchFamily="34" charset="0"/>
              </a:rPr>
              <a:t>ممكن قلب </a:t>
            </a:r>
            <a:r>
              <a:rPr lang="ar-EG" sz="8000" b="1" dirty="0" err="1" smtClean="0">
                <a:latin typeface="Microsoft Sans Serif" pitchFamily="34" charset="0"/>
              </a:rPr>
              <a:t>هيشبع</a:t>
            </a:r>
            <a:r>
              <a:rPr lang="ar-EG" sz="8000" b="1" dirty="0" smtClean="0">
                <a:latin typeface="Microsoft Sans Serif" pitchFamily="34" charset="0"/>
              </a:rPr>
              <a:t>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يا </a:t>
            </a:r>
            <a:r>
              <a:rPr lang="ar-EG" sz="8000" b="1" dirty="0" smtClean="0">
                <a:latin typeface="Microsoft Sans Serif" pitchFamily="34" charset="0"/>
              </a:rPr>
              <a:t>يسوع إلا بمرآك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05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سبب فرح قلوبنا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أننا </a:t>
            </a:r>
            <a:r>
              <a:rPr lang="ar-EG" sz="8000" b="1" dirty="0" smtClean="0">
                <a:latin typeface="Microsoft Sans Serif" pitchFamily="34" charset="0"/>
              </a:rPr>
              <a:t>جنبيك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واللي </a:t>
            </a:r>
            <a:r>
              <a:rPr lang="ar-EG" sz="8000" b="1" dirty="0" smtClean="0">
                <a:latin typeface="Microsoft Sans Serif" pitchFamily="34" charset="0"/>
              </a:rPr>
              <a:t>يسكن في سترك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يلقى </a:t>
            </a:r>
            <a:r>
              <a:rPr lang="ar-EG" sz="8000" b="1" dirty="0" smtClean="0">
                <a:latin typeface="Microsoft Sans Serif" pitchFamily="34" charset="0"/>
              </a:rPr>
              <a:t>حمايته فيك</a:t>
            </a:r>
            <a:endParaRPr lang="ar-EG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نسجـد ليك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نت</a:t>
            </a:r>
            <a:r>
              <a:rPr lang="ar-SA" sz="8000" b="1" dirty="0" smtClean="0">
                <a:latin typeface="Microsoft Sans Serif" pitchFamily="34" charset="0"/>
              </a:rPr>
              <a:t> فادينا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نرفــع ليـك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كـل </a:t>
            </a:r>
            <a:r>
              <a:rPr lang="ar-SA" sz="8000" b="1" dirty="0" smtClean="0">
                <a:latin typeface="Microsoft Sans Serif" pitchFamily="34" charset="0"/>
              </a:rPr>
              <a:t>أغانينا</a:t>
            </a:r>
            <a:r>
              <a:rPr lang="en-US" sz="8000" b="1" dirty="0" smtClean="0">
                <a:latin typeface="Microsoft Sans Serif" pitchFamily="34" charset="0"/>
              </a:rPr>
              <a:t> 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</a:t>
            </a:r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نت</a:t>
            </a:r>
            <a:r>
              <a:rPr lang="ar-SA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لينـا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كــل </a:t>
            </a:r>
            <a:r>
              <a:rPr lang="ar-SA" sz="8000" b="1" dirty="0" smtClean="0">
                <a:latin typeface="Microsoft Sans Serif" pitchFamily="34" charset="0"/>
              </a:rPr>
              <a:t>مــا لينا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بنحبك يا للي ساكن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/>
            <a:r>
              <a:rPr lang="ar-SA" sz="8000" b="1" dirty="0" smtClean="0">
                <a:latin typeface="Microsoft Sans Serif" pitchFamily="34" charset="0"/>
              </a:rPr>
              <a:t>فـي </a:t>
            </a:r>
            <a:r>
              <a:rPr lang="ar-SA" sz="8000" b="1" dirty="0" smtClean="0">
                <a:latin typeface="Microsoft Sans Serif" pitchFamily="34" charset="0"/>
              </a:rPr>
              <a:t>أوانينا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381000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قلبك مليان بالرحمة    والخير للمؤمنين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err="1" smtClean="0">
                <a:latin typeface="Microsoft Sans Serif" pitchFamily="34" charset="0"/>
              </a:rPr>
              <a:t>وبتغمرنا</a:t>
            </a:r>
            <a:r>
              <a:rPr lang="ar-EG" sz="8000" b="1" dirty="0" smtClean="0">
                <a:latin typeface="Microsoft Sans Serif" pitchFamily="34" charset="0"/>
              </a:rPr>
              <a:t> </a:t>
            </a:r>
            <a:r>
              <a:rPr lang="ar-EG" sz="8000" b="1" dirty="0" smtClean="0">
                <a:latin typeface="Microsoft Sans Serif" pitchFamily="34" charset="0"/>
              </a:rPr>
              <a:t>بالنعمة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وبدمك </a:t>
            </a:r>
            <a:r>
              <a:rPr lang="ar-EG" sz="8000" b="1" dirty="0" smtClean="0">
                <a:latin typeface="Microsoft Sans Serif" pitchFamily="34" charset="0"/>
              </a:rPr>
              <a:t>مستورين 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000" b="1" dirty="0" smtClean="0">
                <a:latin typeface="Microsoft Sans Serif" pitchFamily="34" charset="0"/>
              </a:rPr>
              <a:t>سبب راحة قلوبنا</a:t>
            </a:r>
            <a:r>
              <a:rPr lang="en-US" sz="8000" b="1" dirty="0" smtClean="0">
                <a:latin typeface="Microsoft Sans Serif" pitchFamily="34" charset="0"/>
              </a:rPr>
              <a:t>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err="1" smtClean="0">
                <a:latin typeface="Microsoft Sans Serif" pitchFamily="34" charset="0"/>
              </a:rPr>
              <a:t>ننا</a:t>
            </a:r>
            <a:r>
              <a:rPr lang="ar-EG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في </a:t>
            </a:r>
            <a:r>
              <a:rPr lang="ar-EG" sz="8000" b="1" dirty="0" smtClean="0">
                <a:latin typeface="Microsoft Sans Serif" pitchFamily="34" charset="0"/>
              </a:rPr>
              <a:t>أ</a:t>
            </a:r>
            <a:r>
              <a:rPr lang="ar-SA" sz="8000" b="1" dirty="0" smtClean="0">
                <a:latin typeface="Microsoft Sans Serif" pitchFamily="34" charset="0"/>
              </a:rPr>
              <a:t>يديك</a:t>
            </a:r>
            <a:r>
              <a:rPr lang="en-US" sz="8000" b="1" dirty="0" smtClean="0">
                <a:latin typeface="Microsoft Sans Serif" pitchFamily="34" charset="0"/>
              </a:rPr>
              <a:t> 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EG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واللي </a:t>
            </a:r>
            <a:r>
              <a:rPr lang="ar-SA" sz="8000" b="1" dirty="0" err="1" smtClean="0">
                <a:latin typeface="Microsoft Sans Serif" pitchFamily="34" charset="0"/>
              </a:rPr>
              <a:t>يآمن</a:t>
            </a:r>
            <a:r>
              <a:rPr lang="ar-EG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 </a:t>
            </a:r>
            <a:r>
              <a:rPr lang="ar-SA" sz="8000" b="1" dirty="0" smtClean="0">
                <a:latin typeface="Microsoft Sans Serif" pitchFamily="34" charset="0"/>
              </a:rPr>
              <a:t>بصليبك</a:t>
            </a:r>
            <a:endParaRPr lang="ar-EG" sz="8000" b="1" dirty="0" smtClean="0">
              <a:latin typeface="Microsoft Sans Serif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ar-SA" sz="8000" b="1" dirty="0" smtClean="0">
                <a:latin typeface="Microsoft Sans Serif" pitchFamily="34" charset="0"/>
              </a:rPr>
              <a:t>يلقى </a:t>
            </a:r>
            <a:r>
              <a:rPr lang="ar-SA" sz="8000" b="1" dirty="0" smtClean="0">
                <a:latin typeface="Microsoft Sans Serif" pitchFamily="34" charset="0"/>
              </a:rPr>
              <a:t>ضمانه فيك</a:t>
            </a:r>
            <a:r>
              <a:rPr lang="en-US" sz="8000" b="1" dirty="0" smtClean="0">
                <a:latin typeface="Microsoft Sans Serif" pitchFamily="34" charset="0"/>
              </a:rPr>
              <a:t> </a:t>
            </a:r>
            <a:endParaRPr lang="en-US" sz="8000" b="1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126</Words>
  <Application>Microsoft Office PowerPoint</Application>
  <PresentationFormat>عرض على الشاشة (3:4)‏</PresentationFormat>
  <Paragraphs>41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171</cp:revision>
  <dcterms:created xsi:type="dcterms:W3CDTF">2021-12-07T14:30:00Z</dcterms:created>
  <dcterms:modified xsi:type="dcterms:W3CDTF">2021-12-18T20:54:40Z</dcterms:modified>
</cp:coreProperties>
</file>