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76" r:id="rId4"/>
    <p:sldId id="369" r:id="rId5"/>
    <p:sldId id="377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76"/>
            <p14:sldId id="369"/>
            <p14:sldId id="377"/>
            <p14:sldId id="378"/>
            <p14:sldId id="379"/>
            <p14:sldId id="380"/>
            <p14:sldId id="381"/>
            <p14:sldId id="382"/>
            <p14:sldId id="383"/>
            <p14:sldId id="384"/>
            <p14:sldId id="38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3" d="100"/>
          <a:sy n="63" d="100"/>
        </p:scale>
        <p:origin x="72" y="3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بيك أفرَاحِي اِبتدَأت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40224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(بالرُّوح عَربُون الأمجَاد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باعلِن مُبتَدَأ الأعيَــــــاد)2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وَأسجُد لَك والقلب يفيض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ويعُود يرَنِّم </a:t>
            </a:r>
            <a:r>
              <a:rPr lang="ar-EG" sz="7200" b="1" dirty="0" err="1">
                <a:solidFill>
                  <a:srgbClr val="003300"/>
                </a:solidFill>
              </a:rPr>
              <a:t>تاني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4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424588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بيك الغَلبَة دي عَمَلِت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نَهضَة وتَجدِيد في كَيَاني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062886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بيك النَّفس اِعتَزِّت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بصَليب وخلاص مَجَّاني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</a:p>
        </p:txBody>
      </p:sp>
    </p:spTree>
    <p:extLst>
      <p:ext uri="{BB962C8B-B14F-4D97-AF65-F5344CB8AC3E}">
        <p14:creationId xmlns:p14="http://schemas.microsoft.com/office/powerpoint/2010/main" val="4100841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7452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(بالدَّم عَلامة العَلامَات  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باعِلِن مُبتَدَأ الهُتافات)2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يللا</a:t>
            </a:r>
            <a:r>
              <a:rPr lang="ar-EG" sz="7200" b="1" dirty="0">
                <a:solidFill>
                  <a:srgbClr val="003300"/>
                </a:solidFill>
              </a:rPr>
              <a:t> يا سَمَا اِهتِفِي إنَّمَا  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بهُتاف عَالي وسُلطاني</a:t>
            </a:r>
          </a:p>
        </p:txBody>
      </p:sp>
    </p:spTree>
    <p:extLst>
      <p:ext uri="{BB962C8B-B14F-4D97-AF65-F5344CB8AC3E}">
        <p14:creationId xmlns:p14="http://schemas.microsoft.com/office/powerpoint/2010/main" val="173592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424588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بيك أفرَاحِي اِبتدَأت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وأصبَح لها طَعم رُوحَاني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بيك ألحَانــــي اِمتلأت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بكلام عَن رب فَدَانـــــي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</a:p>
        </p:txBody>
      </p:sp>
    </p:spTree>
    <p:extLst>
      <p:ext uri="{BB962C8B-B14F-4D97-AF65-F5344CB8AC3E}">
        <p14:creationId xmlns:p14="http://schemas.microsoft.com/office/powerpoint/2010/main" val="398406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7452"/>
            <a:ext cx="9982199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(مِن قلبي اللي صَبَح مِرتاح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باعلِن مُبتَدَأ الأفـــــــــرَاح)2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أيوَه أنا شُفت </a:t>
            </a:r>
            <a:r>
              <a:rPr lang="ar-EG" sz="7200" b="1" dirty="0" err="1">
                <a:solidFill>
                  <a:srgbClr val="003300"/>
                </a:solidFill>
              </a:rPr>
              <a:t>إزَّأي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 قُدَّامَك تِهرَب أحزَاني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424588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بيك </a:t>
            </a:r>
            <a:r>
              <a:rPr lang="ar-EG" sz="7200" b="1" dirty="0" err="1"/>
              <a:t>خَطايَايا</a:t>
            </a:r>
            <a:r>
              <a:rPr lang="ar-EG" sz="7200" b="1" dirty="0"/>
              <a:t> </a:t>
            </a:r>
            <a:r>
              <a:rPr lang="ar-EG" sz="7200" b="1" dirty="0" err="1"/>
              <a:t>اِتغَفَرِت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ودِماك فوقي وسَاترَاني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786324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بيك </a:t>
            </a:r>
            <a:r>
              <a:rPr lang="ar-EG" sz="7200" b="1" dirty="0" err="1"/>
              <a:t>خَطايَايَا</a:t>
            </a:r>
            <a:r>
              <a:rPr lang="ar-EG" sz="7200" b="1" dirty="0"/>
              <a:t> اِنطَرَحِت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بحُور كُلَّها </a:t>
            </a:r>
            <a:r>
              <a:rPr lang="ar-EG" sz="7200" b="1" dirty="0" err="1"/>
              <a:t>ناسيَاني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</a:p>
        </p:txBody>
      </p:sp>
    </p:spTree>
    <p:extLst>
      <p:ext uri="{BB962C8B-B14F-4D97-AF65-F5344CB8AC3E}">
        <p14:creationId xmlns:p14="http://schemas.microsoft.com/office/powerpoint/2010/main" val="2935632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7452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>
                <a:solidFill>
                  <a:srgbClr val="003300"/>
                </a:solidFill>
              </a:rPr>
              <a:t>(بيك يا يَسوع المَسيح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باعلِن مُبتَدَأ التَّسبيح)2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وِالتَّرَانيم وِالصَّــــــــــــــــلاة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هايفوح مِنها عِطر اللي سَبَاني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64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424588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بيك الظُّلمَة اِنطَرَحِت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وِالنُّور </a:t>
            </a:r>
            <a:r>
              <a:rPr lang="ar-EG" sz="7200" b="1" dirty="0" err="1"/>
              <a:t>اِبتَدا</a:t>
            </a:r>
            <a:r>
              <a:rPr lang="ar-EG" sz="7200" b="1" dirty="0"/>
              <a:t> يملاني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618045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بيك النِّعمَة اِمتَلَكِت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فِيَّ وبرَّك </a:t>
            </a:r>
            <a:r>
              <a:rPr lang="ar-EG" sz="7200" b="1" dirty="0" err="1"/>
              <a:t>دا</a:t>
            </a:r>
            <a:r>
              <a:rPr lang="ar-EG" sz="7200" b="1" dirty="0"/>
              <a:t> كَسَاني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</a:p>
        </p:txBody>
      </p:sp>
    </p:spTree>
    <p:extLst>
      <p:ext uri="{BB962C8B-B14F-4D97-AF65-F5344CB8AC3E}">
        <p14:creationId xmlns:p14="http://schemas.microsoft.com/office/powerpoint/2010/main" val="4152297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1710</TotalTime>
  <Words>183</Words>
  <Application>Microsoft Office PowerPoint</Application>
  <PresentationFormat>عرض على الشاشة (4:3)</PresentationFormat>
  <Paragraphs>30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211</cp:revision>
  <dcterms:created xsi:type="dcterms:W3CDTF">2021-12-07T14:30:00Z</dcterms:created>
  <dcterms:modified xsi:type="dcterms:W3CDTF">2024-03-04T11:56:19Z</dcterms:modified>
</cp:coreProperties>
</file>