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9" r:id="rId9"/>
    <p:sldId id="380" r:id="rId10"/>
    <p:sldId id="374" r:id="rId11"/>
    <p:sldId id="375" r:id="rId12"/>
    <p:sldId id="381" r:id="rId13"/>
    <p:sldId id="38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9"/>
            <p14:sldId id="380"/>
            <p14:sldId id="374"/>
            <p14:sldId id="375"/>
            <p14:sldId id="381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64" y="4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تختفي الأحزان بقربك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8000" b="1" dirty="0"/>
          </a:p>
          <a:p>
            <a:pPr algn="ctr" rtl="1"/>
            <a:r>
              <a:rPr lang="ar-EG" sz="8000" b="1" dirty="0" err="1"/>
              <a:t>يتمحي</a:t>
            </a:r>
            <a:r>
              <a:rPr lang="ar-EG" sz="8000" b="1" dirty="0"/>
              <a:t> ويخلص </a:t>
            </a:r>
            <a:r>
              <a:rPr lang="ar-EG" sz="8000" b="1" dirty="0" err="1"/>
              <a:t>مرارنا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يمشي ليلنا يعود نهارنا</a:t>
            </a:r>
            <a:br>
              <a:rPr lang="ar-EG" sz="8000" b="1" dirty="0"/>
            </a:br>
            <a:r>
              <a:rPr lang="ar-EG" sz="8000" b="1" dirty="0"/>
              <a:t>طول ما فوق عتبة ديارنا </a:t>
            </a:r>
          </a:p>
          <a:p>
            <a:pPr algn="ctr" rtl="1"/>
            <a:r>
              <a:rPr lang="ar-EG" sz="8000" b="1" dirty="0"/>
              <a:t>دمك المرشوش علامة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بالعلامة </a:t>
            </a:r>
            <a:r>
              <a:rPr lang="ar-EG" sz="8000" b="1" dirty="0" err="1"/>
              <a:t>دي</a:t>
            </a:r>
            <a:r>
              <a:rPr lang="ar-EG" sz="8000" b="1" dirty="0"/>
              <a:t> خلاصنا </a:t>
            </a:r>
          </a:p>
          <a:p>
            <a:pPr algn="ctr" rtl="1"/>
            <a:r>
              <a:rPr lang="ar-EG" sz="8000" b="1" dirty="0"/>
              <a:t>بالصليب رفعت </a:t>
            </a:r>
            <a:r>
              <a:rPr lang="ar-EG" sz="8000" b="1" dirty="0" err="1"/>
              <a:t>راسنا</a:t>
            </a:r>
            <a:br>
              <a:rPr lang="ar-EG" sz="8000" b="1" dirty="0"/>
            </a:br>
            <a:r>
              <a:rPr lang="ar-EG" sz="8000" b="1" dirty="0"/>
              <a:t>وإن أسود </a:t>
            </a:r>
            <a:r>
              <a:rPr lang="ar-EG" sz="8000" b="1" dirty="0" err="1"/>
              <a:t>جت</a:t>
            </a:r>
            <a:r>
              <a:rPr lang="ar-EG" sz="8000" b="1" dirty="0"/>
              <a:t> تفترسنا الصليب </a:t>
            </a:r>
            <a:r>
              <a:rPr lang="ar-EG" sz="8000" b="1" dirty="0" err="1"/>
              <a:t>هيكون</a:t>
            </a:r>
            <a:r>
              <a:rPr lang="ar-EG" sz="8000" b="1" dirty="0"/>
              <a:t> حمانا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لو هموم </a:t>
            </a:r>
            <a:r>
              <a:rPr lang="ar-EG" sz="8000" b="1" dirty="0" err="1">
                <a:solidFill>
                  <a:srgbClr val="003300"/>
                </a:solidFill>
              </a:rPr>
              <a:t>سايدة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وزايدة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والحلول مش </a:t>
            </a:r>
            <a:r>
              <a:rPr lang="ar-EG" sz="8000" b="1" dirty="0" err="1">
                <a:solidFill>
                  <a:srgbClr val="003300"/>
                </a:solidFill>
              </a:rPr>
              <a:t>جايبة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فايدة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بتنجي</a:t>
            </a:r>
            <a:r>
              <a:rPr lang="ar-EG" sz="8000" b="1" dirty="0">
                <a:solidFill>
                  <a:srgbClr val="003300"/>
                </a:solidFill>
              </a:rPr>
              <a:t> وتنقذ يا معين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معين </a:t>
            </a:r>
            <a:r>
              <a:rPr lang="ar-EG" sz="8000" b="1" dirty="0" err="1">
                <a:solidFill>
                  <a:srgbClr val="003300"/>
                </a:solidFill>
              </a:rPr>
              <a:t>إرحم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يسوع </a:t>
            </a:r>
            <a:r>
              <a:rPr lang="ar-EG" sz="8000" b="1" dirty="0" err="1">
                <a:solidFill>
                  <a:srgbClr val="003300"/>
                </a:solidFill>
              </a:rPr>
              <a:t>إظهر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عجايبك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خلي كل الدنيا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تعرف </a:t>
            </a: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مين</a:t>
            </a:r>
            <a:endParaRPr lang="ar-SA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8000" b="1" dirty="0"/>
              <a:t>تختفي الأحزان في قربك </a:t>
            </a:r>
          </a:p>
          <a:p>
            <a:pPr algn="ctr" rtl="1"/>
            <a:r>
              <a:rPr lang="ar-EG" sz="8000" b="1" dirty="0"/>
              <a:t>يتشفي القلب اللي حبك</a:t>
            </a:r>
            <a:br>
              <a:rPr lang="ar-EG" sz="8000" b="1" dirty="0"/>
            </a:br>
            <a:r>
              <a:rPr lang="ar-EG" sz="8000" b="1" dirty="0" err="1"/>
              <a:t>تتعفي</a:t>
            </a:r>
            <a:r>
              <a:rPr lang="ar-EG" sz="8000" b="1" dirty="0"/>
              <a:t> الروح اللي ملكك </a:t>
            </a:r>
          </a:p>
          <a:p>
            <a:pPr algn="ctr" rtl="1"/>
            <a:r>
              <a:rPr lang="ar-EG" sz="8000" b="1" dirty="0"/>
              <a:t>من عقوبتها وديونها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الديون </a:t>
            </a:r>
            <a:r>
              <a:rPr lang="ar-EG" sz="8000" b="1" dirty="0" err="1"/>
              <a:t>إنت</a:t>
            </a:r>
            <a:r>
              <a:rPr lang="ar-EG" sz="8000" b="1" dirty="0"/>
              <a:t> دافعها </a:t>
            </a:r>
          </a:p>
          <a:p>
            <a:pPr algn="ctr" rtl="1"/>
            <a:r>
              <a:rPr lang="ar-EG" sz="8000" b="1" dirty="0" err="1"/>
              <a:t>والحمول</a:t>
            </a:r>
            <a:r>
              <a:rPr lang="ar-EG" sz="8000" b="1" dirty="0"/>
              <a:t> </a:t>
            </a:r>
            <a:r>
              <a:rPr lang="ar-EG" sz="8000" b="1" dirty="0" err="1"/>
              <a:t>إنت</a:t>
            </a:r>
            <a:r>
              <a:rPr lang="ar-EG" sz="8000" b="1" dirty="0"/>
              <a:t> رافعها</a:t>
            </a:r>
            <a:br>
              <a:rPr lang="ar-EG" sz="8000" b="1" dirty="0"/>
            </a:br>
            <a:r>
              <a:rPr lang="ar-EG" sz="8000" b="1" dirty="0"/>
              <a:t>والصلاة </a:t>
            </a:r>
            <a:r>
              <a:rPr lang="ar-EG" sz="8000" b="1" dirty="0" err="1"/>
              <a:t>بتستمعها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والنفوس </a:t>
            </a:r>
            <a:r>
              <a:rPr lang="ar-EG" sz="8000" b="1" dirty="0" err="1"/>
              <a:t>بتشيل</a:t>
            </a:r>
            <a:r>
              <a:rPr lang="ar-EG" sz="8000" b="1" dirty="0"/>
              <a:t> همومها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لو هموم </a:t>
            </a:r>
            <a:r>
              <a:rPr lang="ar-EG" sz="8000" b="1" dirty="0" err="1">
                <a:solidFill>
                  <a:srgbClr val="003300"/>
                </a:solidFill>
              </a:rPr>
              <a:t>سايدة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وزايدة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والحلول مش </a:t>
            </a:r>
            <a:r>
              <a:rPr lang="ar-EG" sz="8000" b="1" dirty="0" err="1">
                <a:solidFill>
                  <a:srgbClr val="003300"/>
                </a:solidFill>
              </a:rPr>
              <a:t>جايبة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فايدة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بتنجي</a:t>
            </a:r>
            <a:r>
              <a:rPr lang="ar-EG" sz="8000" b="1" dirty="0">
                <a:solidFill>
                  <a:srgbClr val="003300"/>
                </a:solidFill>
              </a:rPr>
              <a:t> وتنقذ يا معين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معين </a:t>
            </a:r>
            <a:r>
              <a:rPr lang="ar-EG" sz="8000" b="1" dirty="0" err="1">
                <a:solidFill>
                  <a:srgbClr val="003300"/>
                </a:solidFill>
              </a:rPr>
              <a:t>إرحم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يسوع </a:t>
            </a:r>
            <a:r>
              <a:rPr lang="ar-EG" sz="8000" b="1" dirty="0" err="1">
                <a:solidFill>
                  <a:srgbClr val="003300"/>
                </a:solidFill>
              </a:rPr>
              <a:t>إظهر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عجايبك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خلي كل الدنيا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تعرف </a:t>
            </a: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مين</a:t>
            </a:r>
            <a:endParaRPr lang="ar-SA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8000" b="1" dirty="0" err="1"/>
              <a:t>مين</a:t>
            </a:r>
            <a:r>
              <a:rPr lang="ar-EG" sz="8000" b="1" dirty="0"/>
              <a:t> </a:t>
            </a:r>
            <a:r>
              <a:rPr lang="ar-EG" sz="8000" b="1" dirty="0" err="1"/>
              <a:t>يارب</a:t>
            </a:r>
            <a:r>
              <a:rPr lang="ar-EG" sz="8000" b="1" dirty="0"/>
              <a:t> </a:t>
            </a:r>
            <a:r>
              <a:rPr lang="ar-EG" sz="8000" b="1" dirty="0" err="1"/>
              <a:t>ياخدنا</a:t>
            </a:r>
            <a:r>
              <a:rPr lang="ar-EG" sz="8000" b="1" dirty="0"/>
              <a:t> منك </a:t>
            </a:r>
          </a:p>
          <a:p>
            <a:pPr algn="ctr" rtl="1"/>
            <a:r>
              <a:rPr lang="ar-EG" sz="8000" b="1" dirty="0"/>
              <a:t>ولا </a:t>
            </a:r>
            <a:r>
              <a:rPr lang="ar-EG" sz="8000" b="1" dirty="0" err="1"/>
              <a:t>مين</a:t>
            </a:r>
            <a:r>
              <a:rPr lang="ar-EG" sz="8000" b="1" dirty="0"/>
              <a:t> يفصلنا عنك</a:t>
            </a:r>
            <a:br>
              <a:rPr lang="ar-EG" sz="8000" b="1" dirty="0"/>
            </a:br>
            <a:r>
              <a:rPr lang="ar-EG" sz="8000" b="1" dirty="0" err="1"/>
              <a:t>ياللي</a:t>
            </a:r>
            <a:r>
              <a:rPr lang="ar-EG" sz="8000" b="1" dirty="0"/>
              <a:t> شارينا بدمك </a:t>
            </a:r>
          </a:p>
          <a:p>
            <a:pPr algn="ctr" rtl="1"/>
            <a:r>
              <a:rPr lang="ar-EG" sz="8000" b="1" dirty="0" err="1"/>
              <a:t>ياللي</a:t>
            </a:r>
            <a:r>
              <a:rPr lang="ar-EG" sz="8000" b="1" dirty="0"/>
              <a:t> </a:t>
            </a:r>
            <a:r>
              <a:rPr lang="ar-EG" sz="8000" b="1" dirty="0" err="1"/>
              <a:t>حاططنا</a:t>
            </a:r>
            <a:r>
              <a:rPr lang="ar-EG" sz="8000" b="1" dirty="0"/>
              <a:t> في عيونك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وبعينك </a:t>
            </a:r>
            <a:r>
              <a:rPr lang="ar-EG" sz="8000" b="1" dirty="0" err="1"/>
              <a:t>إنت</a:t>
            </a:r>
            <a:r>
              <a:rPr lang="ar-EG" sz="8000" b="1" dirty="0"/>
              <a:t> حارسنا </a:t>
            </a:r>
          </a:p>
          <a:p>
            <a:pPr algn="ctr" rtl="1"/>
            <a:r>
              <a:rPr lang="ar-EG" sz="8000" b="1" dirty="0"/>
              <a:t>راعي </a:t>
            </a:r>
            <a:r>
              <a:rPr lang="ar-EG" sz="8000" b="1" dirty="0" err="1"/>
              <a:t>وبتحرس</a:t>
            </a:r>
            <a:r>
              <a:rPr lang="ar-EG" sz="8000" b="1" dirty="0"/>
              <a:t> نفوسنا</a:t>
            </a:r>
            <a:br>
              <a:rPr lang="ar-EG" sz="8000" b="1" dirty="0"/>
            </a:br>
            <a:r>
              <a:rPr lang="ar-EG" sz="8000" b="1" dirty="0"/>
              <a:t>صون بيوتنا </a:t>
            </a:r>
            <a:r>
              <a:rPr lang="ar-EG" sz="8000" b="1" dirty="0" err="1"/>
              <a:t>وكنايسنا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مش </a:t>
            </a:r>
            <a:r>
              <a:rPr lang="ar-EG" sz="8000" b="1" dirty="0" err="1"/>
              <a:t>هنطمن</a:t>
            </a:r>
            <a:r>
              <a:rPr lang="ar-EG" sz="8000" b="1" dirty="0"/>
              <a:t> بدون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لو هموم </a:t>
            </a:r>
            <a:r>
              <a:rPr lang="ar-EG" sz="8000" b="1" dirty="0" err="1">
                <a:solidFill>
                  <a:srgbClr val="003300"/>
                </a:solidFill>
              </a:rPr>
              <a:t>سايدة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وزايدة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والحلول مش </a:t>
            </a:r>
            <a:r>
              <a:rPr lang="ar-EG" sz="8000" b="1" dirty="0" err="1">
                <a:solidFill>
                  <a:srgbClr val="003300"/>
                </a:solidFill>
              </a:rPr>
              <a:t>جايبة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فايدة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بتنجي</a:t>
            </a:r>
            <a:r>
              <a:rPr lang="ar-EG" sz="8000" b="1" dirty="0">
                <a:solidFill>
                  <a:srgbClr val="003300"/>
                </a:solidFill>
              </a:rPr>
              <a:t> وتنقذ يا معين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معين </a:t>
            </a:r>
            <a:r>
              <a:rPr lang="ar-EG" sz="8000" b="1" dirty="0" err="1">
                <a:solidFill>
                  <a:srgbClr val="003300"/>
                </a:solidFill>
              </a:rPr>
              <a:t>إرحم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يسوع </a:t>
            </a:r>
            <a:r>
              <a:rPr lang="ar-EG" sz="8000" b="1" dirty="0" err="1">
                <a:solidFill>
                  <a:srgbClr val="003300"/>
                </a:solidFill>
              </a:rPr>
              <a:t>إظهر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عجايبك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خلي كل الدنيا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تعرف </a:t>
            </a: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مين</a:t>
            </a:r>
            <a:endParaRPr lang="ar-SA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199</Words>
  <Application>Microsoft Office PowerPoint</Application>
  <PresentationFormat>عرض على الشاشة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2024-03-05T13:02:15Z</dcterms:modified>
</cp:coreProperties>
</file>