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64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تخطيطك رائع لحياتنا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تخطيطك رائع لحياتنا </a:t>
            </a:r>
          </a:p>
          <a:p>
            <a:pPr algn="ctr" rtl="1"/>
            <a:r>
              <a:rPr lang="ar-EG" sz="7200" b="1" dirty="0"/>
              <a:t>ولا يمكن أبدًا تغلط</a:t>
            </a:r>
            <a:br>
              <a:rPr lang="ar-EG" sz="7200" b="1" dirty="0"/>
            </a:br>
            <a:r>
              <a:rPr lang="ar-EG" sz="7200" b="1" dirty="0"/>
              <a:t>من كل كلامك الصالح </a:t>
            </a:r>
          </a:p>
          <a:p>
            <a:pPr algn="ctr" rtl="1"/>
            <a:r>
              <a:rPr lang="ar-EG" sz="7200" b="1" dirty="0"/>
              <a:t>مش ممكن كلمة </a:t>
            </a:r>
            <a:r>
              <a:rPr lang="ar-EG" sz="7200" b="1" dirty="0" err="1"/>
              <a:t>هتسقط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21169"/>
            <a:ext cx="9982199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عارف إيه الأفضل لينا </a:t>
            </a:r>
          </a:p>
          <a:p>
            <a:pPr algn="ctr" rtl="1"/>
            <a:r>
              <a:rPr lang="ar-EG" sz="7200" b="1" dirty="0"/>
              <a:t>كل حياتنا </a:t>
            </a:r>
            <a:r>
              <a:rPr lang="ar-EG" sz="7200" b="1" dirty="0" err="1"/>
              <a:t>معاك</a:t>
            </a:r>
            <a:r>
              <a:rPr lang="ar-EG" sz="7200" b="1" dirty="0"/>
              <a:t> في أمان</a:t>
            </a:r>
            <a:br>
              <a:rPr lang="ar-EG" sz="7200" b="1" dirty="0"/>
            </a:br>
            <a:r>
              <a:rPr lang="ar-EG" sz="7200" b="1" dirty="0"/>
              <a:t>حاشا في يوم إنك تؤذينا </a:t>
            </a:r>
          </a:p>
          <a:p>
            <a:pPr algn="ctr" rtl="1"/>
            <a:r>
              <a:rPr lang="ar-EG" sz="7200" b="1" dirty="0"/>
              <a:t>كله لخيرنا مهما إن كان</a:t>
            </a:r>
            <a:br>
              <a:rPr lang="ar-EG" sz="7200" b="1" dirty="0"/>
            </a:br>
            <a:endParaRPr lang="ar-SA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صالح دايمًا مهما </a:t>
            </a:r>
            <a:r>
              <a:rPr lang="ar-EG" sz="7200" b="1" dirty="0" err="1"/>
              <a:t>بيحصل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عارف </a:t>
            </a:r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بتعمل</a:t>
            </a:r>
            <a:r>
              <a:rPr lang="ar-EG" sz="7200" b="1" dirty="0"/>
              <a:t> إيه</a:t>
            </a:r>
            <a:br>
              <a:rPr lang="ar-EG" sz="7200" b="1" dirty="0"/>
            </a:br>
            <a:r>
              <a:rPr lang="ar-EG" sz="7200" b="1" dirty="0"/>
              <a:t>قصدك دايمًا هو الأفضل </a:t>
            </a:r>
          </a:p>
          <a:p>
            <a:pPr algn="ctr" rtl="1"/>
            <a:r>
              <a:rPr lang="ar-EG" sz="7200" b="1" dirty="0"/>
              <a:t>ليك الحكمة في </a:t>
            </a:r>
            <a:r>
              <a:rPr lang="ar-EG" sz="7200" b="1" dirty="0" err="1"/>
              <a:t>إمتى</a:t>
            </a:r>
            <a:r>
              <a:rPr lang="ar-EG" sz="7200" b="1" dirty="0"/>
              <a:t> وليه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3000"/>
            <a:ext cx="9982199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ليك في الموت أكتر من مخرج </a:t>
            </a:r>
            <a:r>
              <a:rPr lang="ar-EG" sz="7200" b="1" dirty="0"/>
              <a:t>وبتغير أوقات وأزمان</a:t>
            </a:r>
            <a:br>
              <a:rPr lang="ar-EG" sz="7200" b="1" dirty="0"/>
            </a:br>
            <a:r>
              <a:rPr lang="ar-EG" sz="7200" b="1" dirty="0"/>
              <a:t>ومن الجافي حلاوة بتخرج </a:t>
            </a:r>
          </a:p>
          <a:p>
            <a:pPr algn="ctr" rtl="1"/>
            <a:r>
              <a:rPr lang="ar-EG" sz="7200" b="1" dirty="0"/>
              <a:t>وحدك ليك كل السلطان</a:t>
            </a:r>
            <a:br>
              <a:rPr lang="ar-EG" sz="7200" b="1" dirty="0"/>
            </a:br>
            <a:endParaRPr lang="ar-SA" sz="11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عينك دايمًا ع اللي يخافك </a:t>
            </a:r>
          </a:p>
          <a:p>
            <a:pPr algn="ctr" rtl="1"/>
            <a:r>
              <a:rPr lang="ar-EG" sz="7200" b="1" dirty="0"/>
              <a:t>واللي </a:t>
            </a:r>
            <a:r>
              <a:rPr lang="ar-EG" sz="7200" b="1" dirty="0" err="1"/>
              <a:t>بيترجى</a:t>
            </a:r>
            <a:r>
              <a:rPr lang="ar-EG" sz="7200" b="1" dirty="0"/>
              <a:t> مراحمك</a:t>
            </a:r>
            <a:br>
              <a:rPr lang="ar-EG" sz="7200" b="1" dirty="0"/>
            </a:br>
            <a:r>
              <a:rPr lang="ar-EG" sz="7200" b="1" dirty="0"/>
              <a:t>عندك رحمة وخير </a:t>
            </a:r>
            <a:r>
              <a:rPr lang="ar-EG" sz="7200" b="1" dirty="0" err="1"/>
              <a:t>لولادك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صالح </a:t>
            </a:r>
            <a:r>
              <a:rPr lang="ar-EG" sz="7200" b="1" dirty="0" err="1"/>
              <a:t>وكتيرة</a:t>
            </a:r>
            <a:r>
              <a:rPr lang="ar-EG" sz="7200" b="1" dirty="0"/>
              <a:t> أمانتك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97369"/>
            <a:ext cx="9982199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فكرك </a:t>
            </a:r>
            <a:r>
              <a:rPr lang="ar-EG" sz="7200" b="1" dirty="0" err="1"/>
              <a:t>دايمًا</a:t>
            </a:r>
            <a:r>
              <a:rPr lang="ar-EG" sz="7200" b="1" dirty="0"/>
              <a:t> من ناحيتنا </a:t>
            </a:r>
          </a:p>
          <a:p>
            <a:pPr algn="ctr" rtl="1"/>
            <a:r>
              <a:rPr lang="ar-EG" sz="7200" b="1" dirty="0"/>
              <a:t>خير وسلام والآخرة رجاء</a:t>
            </a:r>
            <a:br>
              <a:rPr lang="ar-EG" sz="7200" b="1" dirty="0"/>
            </a:br>
            <a:r>
              <a:rPr lang="ar-EG" sz="7200" b="1" dirty="0"/>
              <a:t>وبتحملنا في طول سكتنا </a:t>
            </a:r>
          </a:p>
          <a:p>
            <a:pPr algn="ctr" rtl="1"/>
            <a:r>
              <a:rPr lang="ar-EG" sz="7200" b="1" dirty="0"/>
              <a:t>وعندك لينا يا رب شفاء</a:t>
            </a:r>
            <a:br>
              <a:rPr lang="ar-EG" sz="7200" b="1" dirty="0"/>
            </a:br>
            <a:endParaRPr lang="ar-SA" sz="115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7200" b="1" dirty="0" err="1"/>
              <a:t>إنت</a:t>
            </a:r>
            <a:r>
              <a:rPr lang="ar-EG" sz="7200" b="1" dirty="0"/>
              <a:t> إله القدرة وملجأ </a:t>
            </a:r>
          </a:p>
          <a:p>
            <a:pPr algn="ctr" rtl="1"/>
            <a:r>
              <a:rPr lang="ar-EG" sz="7200" b="1" dirty="0"/>
              <a:t>في رعايتك تحمل وتصون</a:t>
            </a:r>
            <a:br>
              <a:rPr lang="ar-EG" sz="7200" b="1" dirty="0"/>
            </a:br>
            <a:r>
              <a:rPr lang="ar-EG" sz="7200" b="1" dirty="0"/>
              <a:t>وبيدك ترسم أيامنا </a:t>
            </a:r>
          </a:p>
          <a:p>
            <a:pPr algn="ctr" rtl="1"/>
            <a:r>
              <a:rPr lang="ar-EG" sz="7200" b="1" dirty="0"/>
              <a:t>مستقبلنا </a:t>
            </a:r>
            <a:r>
              <a:rPr lang="ar-EG" sz="7200" b="1" dirty="0" err="1"/>
              <a:t>معاك</a:t>
            </a:r>
            <a:r>
              <a:rPr lang="ar-EG" sz="7200" b="1" dirty="0"/>
              <a:t> مضمون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561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راسم كل العمر وعارف </a:t>
            </a:r>
          </a:p>
          <a:p>
            <a:pPr algn="ctr" rtl="1"/>
            <a:r>
              <a:rPr lang="ar-EG" sz="7200" b="1" dirty="0"/>
              <a:t>كل الخير لحياتنا منين</a:t>
            </a:r>
            <a:br>
              <a:rPr lang="ar-EG" sz="7200" b="1" dirty="0"/>
            </a:br>
            <a:r>
              <a:rPr lang="ar-EG" sz="7200" b="1" dirty="0"/>
              <a:t>لما </a:t>
            </a:r>
            <a:r>
              <a:rPr lang="ar-EG" sz="7200" b="1" dirty="0" err="1"/>
              <a:t>بنتعب</a:t>
            </a:r>
            <a:r>
              <a:rPr lang="ar-EG" sz="7200" b="1" dirty="0"/>
              <a:t> وحدك </a:t>
            </a:r>
            <a:r>
              <a:rPr lang="ar-EG" sz="7200" b="1" dirty="0" err="1"/>
              <a:t>شايف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تقدر تسند </a:t>
            </a:r>
            <a:r>
              <a:rPr lang="ar-EG" sz="7200" b="1" dirty="0" err="1"/>
              <a:t>مانت</a:t>
            </a:r>
            <a:r>
              <a:rPr lang="ar-EG" sz="7200" b="1" dirty="0"/>
              <a:t> معين</a:t>
            </a:r>
          </a:p>
          <a:p>
            <a:pPr algn="ctr"/>
            <a:br>
              <a:rPr lang="ar-EG" sz="7200" b="1" dirty="0"/>
            </a:br>
            <a:endParaRPr lang="ar-SA" sz="115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</TotalTime>
  <Words>155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2024-03-05T13:07:49Z</dcterms:modified>
</cp:coreProperties>
</file>