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69" r:id="rId4"/>
    <p:sldId id="370" r:id="rId5"/>
    <p:sldId id="378" r:id="rId6"/>
    <p:sldId id="374" r:id="rId7"/>
    <p:sldId id="379" r:id="rId8"/>
    <p:sldId id="376" r:id="rId9"/>
    <p:sldId id="38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8"/>
            <p14:sldId id="374"/>
            <p14:sldId id="379"/>
            <p14:sldId id="376"/>
            <p14:sldId id="38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3" d="100"/>
          <a:sy n="63" d="100"/>
        </p:scale>
        <p:origin x="72" y="3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تربطني </a:t>
            </a:r>
            <a:r>
              <a:rPr lang="ar-EG" sz="7200" b="1" dirty="0" err="1"/>
              <a:t>بيك</a:t>
            </a:r>
            <a:r>
              <a:rPr lang="ar-EG" sz="7200" b="1" dirty="0"/>
              <a:t> مشاعر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52400"/>
            <a:ext cx="9982199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</a:t>
            </a:r>
          </a:p>
          <a:p>
            <a:pPr algn="ctr"/>
            <a:r>
              <a:rPr lang="ar-EG" sz="8000" b="1" dirty="0"/>
              <a:t>تربطني بيك مشاعر</a:t>
            </a:r>
          </a:p>
          <a:p>
            <a:pPr algn="ctr"/>
            <a:r>
              <a:rPr lang="ar-EG" sz="8000" b="1" dirty="0"/>
              <a:t>وصداقة وحكايات</a:t>
            </a:r>
          </a:p>
          <a:p>
            <a:pPr algn="ctr"/>
            <a:r>
              <a:rPr lang="ar-EG" sz="8000" b="1" dirty="0"/>
              <a:t>ما أنت بظروفي شاعر</a:t>
            </a:r>
          </a:p>
          <a:p>
            <a:pPr algn="ctr"/>
            <a:r>
              <a:rPr lang="ar-EG" sz="8000" b="1" dirty="0" err="1"/>
              <a:t>ومشاركني</a:t>
            </a:r>
            <a:r>
              <a:rPr lang="ar-EG" sz="8000" b="1" dirty="0"/>
              <a:t> الأزمات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94241"/>
            <a:ext cx="9982199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 (</a:t>
            </a:r>
            <a:r>
              <a:rPr lang="ar-SA" sz="6600" b="1" dirty="0" err="1">
                <a:solidFill>
                  <a:srgbClr val="003300"/>
                </a:solidFill>
              </a:rPr>
              <a:t>يايسوع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>
                <a:solidFill>
                  <a:srgbClr val="003300"/>
                </a:solidFill>
              </a:rPr>
              <a:t>مين زيك يا</a:t>
            </a:r>
            <a:r>
              <a:rPr lang="en-US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>
                <a:solidFill>
                  <a:srgbClr val="003300"/>
                </a:solidFill>
              </a:rPr>
              <a:t>ابن الله</a:t>
            </a:r>
          </a:p>
          <a:p>
            <a:pPr algn="ctr" rtl="1">
              <a:spcBef>
                <a:spcPts val="2400"/>
              </a:spcBef>
            </a:pPr>
            <a:r>
              <a:rPr lang="ar-SA" sz="6600" b="1" dirty="0" err="1">
                <a:solidFill>
                  <a:srgbClr val="003300"/>
                </a:solidFill>
              </a:rPr>
              <a:t>يايسوع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 err="1">
                <a:solidFill>
                  <a:srgbClr val="003300"/>
                </a:solidFill>
              </a:rPr>
              <a:t>إنت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 err="1">
                <a:solidFill>
                  <a:srgbClr val="003300"/>
                </a:solidFill>
              </a:rPr>
              <a:t>الأعلي</a:t>
            </a:r>
            <a:r>
              <a:rPr lang="ar-SA" sz="6600" b="1" dirty="0">
                <a:solidFill>
                  <a:srgbClr val="003300"/>
                </a:solidFill>
              </a:rPr>
              <a:t> في علاك</a:t>
            </a:r>
          </a:p>
          <a:p>
            <a:pPr algn="ctr" rtl="1">
              <a:spcBef>
                <a:spcPts val="2400"/>
              </a:spcBef>
            </a:pPr>
            <a:r>
              <a:rPr lang="ar-SA" sz="6600" b="1" dirty="0" err="1">
                <a:solidFill>
                  <a:srgbClr val="003300"/>
                </a:solidFill>
              </a:rPr>
              <a:t>يايسوع</a:t>
            </a:r>
            <a:r>
              <a:rPr lang="ar-SA" sz="6600" b="1" dirty="0">
                <a:solidFill>
                  <a:srgbClr val="003300"/>
                </a:solidFill>
              </a:rPr>
              <a:t>  صالح </a:t>
            </a:r>
            <a:r>
              <a:rPr lang="ar-SA" sz="6600" b="1" dirty="0" err="1">
                <a:solidFill>
                  <a:srgbClr val="003300"/>
                </a:solidFill>
              </a:rPr>
              <a:t>وبنستناك</a:t>
            </a:r>
            <a:r>
              <a:rPr lang="ar-SA" sz="6600" b="1" dirty="0">
                <a:solidFill>
                  <a:srgbClr val="003300"/>
                </a:solidFill>
              </a:rPr>
              <a:t>)2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71343"/>
            <a:ext cx="9982199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</a:t>
            </a:r>
            <a:endParaRPr lang="ar-EG" sz="8000" b="1" dirty="0"/>
          </a:p>
          <a:p>
            <a:pPr algn="ctr" rtl="1"/>
            <a:r>
              <a:rPr lang="ar-EG" sz="8000" b="1" dirty="0"/>
              <a:t>بينا علاقة بنيتها</a:t>
            </a:r>
          </a:p>
          <a:p>
            <a:pPr algn="ctr" rtl="1"/>
            <a:r>
              <a:rPr lang="ar-EG" sz="8000" b="1" dirty="0"/>
              <a:t>نسجتها بإديك</a:t>
            </a:r>
          </a:p>
          <a:p>
            <a:pPr algn="ctr" rtl="1"/>
            <a:r>
              <a:rPr lang="ar-EG" sz="8000" b="1" dirty="0"/>
              <a:t>يوم ورا يوم </a:t>
            </a:r>
            <a:r>
              <a:rPr lang="ar-EG" sz="8000" b="1" dirty="0" err="1"/>
              <a:t>إنت</a:t>
            </a:r>
            <a:r>
              <a:rPr lang="ar-EG" sz="8000" b="1" dirty="0"/>
              <a:t> رعيتها</a:t>
            </a:r>
          </a:p>
          <a:p>
            <a:pPr algn="ctr" rtl="1"/>
            <a:r>
              <a:rPr lang="ar-EG" sz="8000" b="1" dirty="0"/>
              <a:t>كبرت مسنودة عليك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94241"/>
            <a:ext cx="9982199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 (</a:t>
            </a:r>
            <a:r>
              <a:rPr lang="ar-SA" sz="6600" b="1" dirty="0" err="1">
                <a:solidFill>
                  <a:srgbClr val="003300"/>
                </a:solidFill>
              </a:rPr>
              <a:t>يايسوع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>
                <a:solidFill>
                  <a:srgbClr val="003300"/>
                </a:solidFill>
              </a:rPr>
              <a:t>مين زيك يا</a:t>
            </a:r>
            <a:r>
              <a:rPr lang="en-US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>
                <a:solidFill>
                  <a:srgbClr val="003300"/>
                </a:solidFill>
              </a:rPr>
              <a:t>ابن الله</a:t>
            </a:r>
          </a:p>
          <a:p>
            <a:pPr algn="ctr" rtl="1">
              <a:spcBef>
                <a:spcPts val="2400"/>
              </a:spcBef>
            </a:pPr>
            <a:r>
              <a:rPr lang="ar-SA" sz="6600" b="1" dirty="0" err="1">
                <a:solidFill>
                  <a:srgbClr val="003300"/>
                </a:solidFill>
              </a:rPr>
              <a:t>يايسوع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 err="1">
                <a:solidFill>
                  <a:srgbClr val="003300"/>
                </a:solidFill>
              </a:rPr>
              <a:t>إنت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 err="1">
                <a:solidFill>
                  <a:srgbClr val="003300"/>
                </a:solidFill>
              </a:rPr>
              <a:t>الأعلي</a:t>
            </a:r>
            <a:r>
              <a:rPr lang="ar-SA" sz="6600" b="1" dirty="0">
                <a:solidFill>
                  <a:srgbClr val="003300"/>
                </a:solidFill>
              </a:rPr>
              <a:t> في علاك</a:t>
            </a:r>
          </a:p>
          <a:p>
            <a:pPr algn="ctr" rtl="1">
              <a:spcBef>
                <a:spcPts val="2400"/>
              </a:spcBef>
            </a:pPr>
            <a:r>
              <a:rPr lang="ar-SA" sz="6600" b="1" dirty="0" err="1">
                <a:solidFill>
                  <a:srgbClr val="003300"/>
                </a:solidFill>
              </a:rPr>
              <a:t>يايسوع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>
                <a:solidFill>
                  <a:srgbClr val="003300"/>
                </a:solidFill>
              </a:rPr>
              <a:t> صالح </a:t>
            </a:r>
            <a:r>
              <a:rPr lang="ar-SA" sz="6600" b="1" dirty="0" err="1">
                <a:solidFill>
                  <a:srgbClr val="003300"/>
                </a:solidFill>
              </a:rPr>
              <a:t>وبنستناك</a:t>
            </a:r>
            <a:r>
              <a:rPr lang="ar-SA" sz="6600" b="1" dirty="0">
                <a:solidFill>
                  <a:srgbClr val="003300"/>
                </a:solidFill>
              </a:rPr>
              <a:t>)2</a:t>
            </a:r>
          </a:p>
        </p:txBody>
      </p:sp>
    </p:spTree>
    <p:extLst>
      <p:ext uri="{BB962C8B-B14F-4D97-AF65-F5344CB8AC3E}">
        <p14:creationId xmlns:p14="http://schemas.microsoft.com/office/powerpoint/2010/main" val="3502871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</a:t>
            </a:r>
          </a:p>
          <a:p>
            <a:pPr algn="ctr" rtl="1"/>
            <a:r>
              <a:rPr lang="ar-EG" sz="8000" b="1" dirty="0"/>
              <a:t>أَحسب تجاربي معاك</a:t>
            </a:r>
          </a:p>
          <a:p>
            <a:pPr algn="ctr" rtl="1"/>
            <a:r>
              <a:rPr lang="ar-EG" sz="8000" b="1" dirty="0"/>
              <a:t>أفراح </a:t>
            </a:r>
            <a:r>
              <a:rPr lang="ar-EG" sz="8000" b="1" dirty="0" err="1"/>
              <a:t>وإرتفاع</a:t>
            </a:r>
            <a:endParaRPr lang="ar-EG" sz="8000" b="1" dirty="0"/>
          </a:p>
          <a:p>
            <a:pPr algn="ctr" rtl="1"/>
            <a:r>
              <a:rPr lang="ar-EG" sz="8000" b="1" dirty="0"/>
              <a:t>وأنا فيها </a:t>
            </a:r>
            <a:r>
              <a:rPr lang="ar-EG" sz="8000" b="1" dirty="0" err="1"/>
              <a:t>بأستناك</a:t>
            </a:r>
            <a:endParaRPr lang="ar-EG" sz="8000" b="1" dirty="0"/>
          </a:p>
          <a:p>
            <a:pPr algn="ctr" rtl="1"/>
            <a:r>
              <a:rPr lang="ar-EG" sz="8000" b="1" dirty="0"/>
              <a:t>تقودني </a:t>
            </a:r>
            <a:r>
              <a:rPr lang="ar-EG" sz="8000" b="1" dirty="0" err="1"/>
              <a:t>لإتساع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94241"/>
            <a:ext cx="9982199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 (</a:t>
            </a:r>
            <a:r>
              <a:rPr lang="ar-SA" sz="6600" b="1" dirty="0" err="1">
                <a:solidFill>
                  <a:srgbClr val="003300"/>
                </a:solidFill>
              </a:rPr>
              <a:t>يايسوع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>
                <a:solidFill>
                  <a:srgbClr val="003300"/>
                </a:solidFill>
              </a:rPr>
              <a:t>مين زيك يا</a:t>
            </a:r>
            <a:r>
              <a:rPr lang="en-US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>
                <a:solidFill>
                  <a:srgbClr val="003300"/>
                </a:solidFill>
              </a:rPr>
              <a:t>ابن الله</a:t>
            </a:r>
          </a:p>
          <a:p>
            <a:pPr algn="ctr" rtl="1">
              <a:spcBef>
                <a:spcPts val="2400"/>
              </a:spcBef>
            </a:pPr>
            <a:r>
              <a:rPr lang="ar-SA" sz="6600" b="1" dirty="0" err="1">
                <a:solidFill>
                  <a:srgbClr val="003300"/>
                </a:solidFill>
              </a:rPr>
              <a:t>يايسوع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 err="1">
                <a:solidFill>
                  <a:srgbClr val="003300"/>
                </a:solidFill>
              </a:rPr>
              <a:t>إنت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 err="1">
                <a:solidFill>
                  <a:srgbClr val="003300"/>
                </a:solidFill>
              </a:rPr>
              <a:t>الأعلي</a:t>
            </a:r>
            <a:r>
              <a:rPr lang="ar-SA" sz="6600" b="1" dirty="0">
                <a:solidFill>
                  <a:srgbClr val="003300"/>
                </a:solidFill>
              </a:rPr>
              <a:t> في علاك</a:t>
            </a:r>
          </a:p>
          <a:p>
            <a:pPr algn="ctr" rtl="1">
              <a:spcBef>
                <a:spcPts val="2400"/>
              </a:spcBef>
            </a:pPr>
            <a:r>
              <a:rPr lang="ar-SA" sz="6600" b="1" dirty="0" err="1">
                <a:solidFill>
                  <a:srgbClr val="003300"/>
                </a:solidFill>
              </a:rPr>
              <a:t>يايسوع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>
                <a:solidFill>
                  <a:srgbClr val="003300"/>
                </a:solidFill>
              </a:rPr>
              <a:t>صالح </a:t>
            </a:r>
            <a:r>
              <a:rPr lang="ar-SA" sz="6600" b="1" dirty="0" err="1">
                <a:solidFill>
                  <a:srgbClr val="003300"/>
                </a:solidFill>
              </a:rPr>
              <a:t>وبنستناك</a:t>
            </a:r>
            <a:r>
              <a:rPr lang="ar-SA" sz="6600" b="1" dirty="0">
                <a:solidFill>
                  <a:srgbClr val="003300"/>
                </a:solidFill>
              </a:rPr>
              <a:t>)2</a:t>
            </a:r>
          </a:p>
        </p:txBody>
      </p:sp>
    </p:spTree>
    <p:extLst>
      <p:ext uri="{BB962C8B-B14F-4D97-AF65-F5344CB8AC3E}">
        <p14:creationId xmlns:p14="http://schemas.microsoft.com/office/powerpoint/2010/main" val="2486917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52400"/>
            <a:ext cx="9982199" cy="9541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4-</a:t>
            </a:r>
          </a:p>
          <a:p>
            <a:pPr algn="ctr" rtl="1"/>
            <a:r>
              <a:rPr lang="ar-EG" sz="8000" b="1" dirty="0" err="1"/>
              <a:t>إتغير</a:t>
            </a:r>
            <a:r>
              <a:rPr lang="ar-EG" sz="8000" b="1" dirty="0"/>
              <a:t> قلبي كثير</a:t>
            </a:r>
          </a:p>
          <a:p>
            <a:pPr algn="ctr" rtl="1"/>
            <a:r>
              <a:rPr lang="ar-EG" sz="8000" b="1" dirty="0"/>
              <a:t>لما طاع إرشاداتك</a:t>
            </a:r>
          </a:p>
          <a:p>
            <a:pPr algn="ctr" rtl="1"/>
            <a:r>
              <a:rPr lang="ar-EG" sz="8000" b="1" dirty="0"/>
              <a:t>وحب بيك التغيير</a:t>
            </a:r>
          </a:p>
          <a:p>
            <a:pPr algn="ctr" rtl="1"/>
            <a:r>
              <a:rPr lang="ar-EG" sz="8000" b="1" dirty="0"/>
              <a:t>لما </a:t>
            </a:r>
            <a:r>
              <a:rPr lang="ar-EG" sz="8000" b="1" dirty="0" err="1"/>
              <a:t>داقه</a:t>
            </a:r>
            <a:r>
              <a:rPr lang="ar-EG" sz="8000" b="1" dirty="0"/>
              <a:t> بلمساتك</a:t>
            </a:r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94241"/>
            <a:ext cx="9982199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 (</a:t>
            </a:r>
            <a:r>
              <a:rPr lang="ar-SA" sz="6600" b="1" dirty="0" err="1">
                <a:solidFill>
                  <a:srgbClr val="003300"/>
                </a:solidFill>
              </a:rPr>
              <a:t>يايسوع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>
                <a:solidFill>
                  <a:srgbClr val="003300"/>
                </a:solidFill>
              </a:rPr>
              <a:t>مين زيك يا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>
                <a:solidFill>
                  <a:srgbClr val="003300"/>
                </a:solidFill>
              </a:rPr>
              <a:t>ابن الله</a:t>
            </a:r>
          </a:p>
          <a:p>
            <a:pPr algn="ctr" rtl="1">
              <a:spcBef>
                <a:spcPts val="2400"/>
              </a:spcBef>
            </a:pPr>
            <a:r>
              <a:rPr lang="ar-SA" sz="6600" b="1" dirty="0" err="1">
                <a:solidFill>
                  <a:srgbClr val="003300"/>
                </a:solidFill>
              </a:rPr>
              <a:t>يايسوع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 err="1">
                <a:solidFill>
                  <a:srgbClr val="003300"/>
                </a:solidFill>
              </a:rPr>
              <a:t>إنت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 err="1">
                <a:solidFill>
                  <a:srgbClr val="003300"/>
                </a:solidFill>
              </a:rPr>
              <a:t>الأعلي</a:t>
            </a:r>
            <a:r>
              <a:rPr lang="ar-SA" sz="6600" b="1" dirty="0">
                <a:solidFill>
                  <a:srgbClr val="003300"/>
                </a:solidFill>
              </a:rPr>
              <a:t> في علاك</a:t>
            </a:r>
          </a:p>
          <a:p>
            <a:pPr algn="ctr" rtl="1">
              <a:spcBef>
                <a:spcPts val="2400"/>
              </a:spcBef>
            </a:pPr>
            <a:r>
              <a:rPr lang="ar-SA" sz="6600" b="1" dirty="0" err="1">
                <a:solidFill>
                  <a:srgbClr val="003300"/>
                </a:solidFill>
              </a:rPr>
              <a:t>يايسوع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>
                <a:solidFill>
                  <a:srgbClr val="003300"/>
                </a:solidFill>
              </a:rPr>
              <a:t>صالح </a:t>
            </a:r>
            <a:r>
              <a:rPr lang="ar-SA" sz="6600" b="1" dirty="0" err="1">
                <a:solidFill>
                  <a:srgbClr val="003300"/>
                </a:solidFill>
              </a:rPr>
              <a:t>وبنستناك</a:t>
            </a:r>
            <a:r>
              <a:rPr lang="ar-SA" sz="6600" b="1" dirty="0">
                <a:solidFill>
                  <a:srgbClr val="003300"/>
                </a:solidFill>
              </a:rPr>
              <a:t>)2</a:t>
            </a:r>
          </a:p>
        </p:txBody>
      </p:sp>
    </p:spTree>
    <p:extLst>
      <p:ext uri="{BB962C8B-B14F-4D97-AF65-F5344CB8AC3E}">
        <p14:creationId xmlns:p14="http://schemas.microsoft.com/office/powerpoint/2010/main" val="2070930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</TotalTime>
  <Words>141</Words>
  <Application>Microsoft Office PowerPoint</Application>
  <PresentationFormat>عرض على الشاشة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212</cp:revision>
  <dcterms:created xsi:type="dcterms:W3CDTF">2021-12-07T14:30:00Z</dcterms:created>
  <dcterms:modified xsi:type="dcterms:W3CDTF">2024-03-04T10:16:15Z</dcterms:modified>
</cp:coreProperties>
</file>