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5" r:id="rId2"/>
    <p:sldId id="277" r:id="rId3"/>
    <p:sldId id="274" r:id="rId4"/>
    <p:sldId id="298" r:id="rId5"/>
    <p:sldId id="300" r:id="rId6"/>
    <p:sldId id="296" r:id="rId7"/>
    <p:sldId id="299" r:id="rId8"/>
    <p:sldId id="301" r:id="rId9"/>
    <p:sldId id="306" r:id="rId10"/>
    <p:sldId id="305" r:id="rId11"/>
    <p:sldId id="304" r:id="rId12"/>
    <p:sldId id="313" r:id="rId13"/>
    <p:sldId id="314" r:id="rId14"/>
    <p:sldId id="312" r:id="rId15"/>
    <p:sldId id="311" r:id="rId16"/>
    <p:sldId id="308" r:id="rId17"/>
    <p:sldId id="302" r:id="rId18"/>
    <p:sldId id="29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52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219200"/>
            <a:ext cx="8610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ترنيمة</a:t>
            </a:r>
          </a:p>
          <a:p>
            <a:pPr algn="ctr" rtl="1"/>
            <a:r>
              <a:rPr lang="ar-EG" sz="8000" b="1" dirty="0" smtClean="0"/>
              <a:t>في ابنه يسوع ربنا 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838200"/>
            <a:ext cx="845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 smtClean="0">
                <a:ea typeface="Majalla UI"/>
              </a:rPr>
              <a:t>ال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تي فاض بها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>
                <a:ea typeface="Majalla UI"/>
              </a:rPr>
              <a:t>وب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ك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ل ما به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ا</a:t>
            </a:r>
            <a:endParaRPr lang="en-US" altLang="en-US" sz="8000" b="1" dirty="0" smtClean="0"/>
          </a:p>
          <a:p>
            <a:pPr algn="ctr" rtl="1"/>
            <a:r>
              <a:rPr lang="en-US" altLang="en-US" sz="8000" b="1" dirty="0" smtClean="0"/>
              <a:t>  </a:t>
            </a:r>
            <a:r>
              <a:rPr lang="ar-SA" altLang="en-US" sz="8000" b="1" dirty="0" smtClean="0">
                <a:ea typeface="Majalla UI"/>
              </a:rPr>
              <a:t>من فهم وحكمة 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>
                <a:ea typeface="Majalla UI"/>
              </a:rPr>
              <a:t>  </a:t>
            </a:r>
            <a:r>
              <a:rPr lang="ar-SA" altLang="en-US" sz="8000" b="1" dirty="0" smtClean="0">
                <a:ea typeface="Majalla UI"/>
              </a:rPr>
              <a:t>وب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ص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ي</a:t>
            </a:r>
            <a:r>
              <a:rPr lang="ar-EG" altLang="en-US" sz="8000" b="1" dirty="0" smtClean="0">
                <a:ea typeface="Majalla UI"/>
              </a:rPr>
              <a:t>ـــــــــــ</a:t>
            </a:r>
            <a:r>
              <a:rPr lang="ar-SA" altLang="en-US" sz="8000" b="1" dirty="0" smtClean="0">
                <a:ea typeface="Majalla UI"/>
              </a:rPr>
              <a:t>رة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838200"/>
            <a:ext cx="845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ctr" rtl="1">
              <a:buClr>
                <a:schemeClr val="accent3"/>
              </a:buClr>
              <a:defRPr/>
            </a:pPr>
            <a:r>
              <a:rPr lang="ar-SA" sz="8000" b="1" dirty="0" smtClean="0"/>
              <a:t>في ابنه في ابنه</a:t>
            </a:r>
            <a:endParaRPr lang="ar-EG" sz="8000" b="1" dirty="0" smtClean="0"/>
          </a:p>
          <a:p>
            <a:pPr marL="274320" indent="-274320" algn="ctr" rtl="1">
              <a:buClr>
                <a:schemeClr val="accent3"/>
              </a:buClr>
              <a:defRPr/>
            </a:pPr>
            <a:r>
              <a:rPr lang="ar-SA" sz="8000" b="1" dirty="0" smtClean="0"/>
              <a:t> ي</a:t>
            </a:r>
            <a:r>
              <a:rPr lang="ar-EG" sz="8000" b="1" dirty="0" smtClean="0"/>
              <a:t>ـ</a:t>
            </a:r>
            <a:r>
              <a:rPr lang="ar-SA" sz="8000" b="1" dirty="0" smtClean="0"/>
              <a:t>س</a:t>
            </a:r>
            <a:r>
              <a:rPr lang="ar-EG" sz="8000" b="1" dirty="0" smtClean="0"/>
              <a:t>ــ</a:t>
            </a:r>
            <a:r>
              <a:rPr lang="ar-SA" sz="8000" b="1" dirty="0" smtClean="0"/>
              <a:t>وع ربن</a:t>
            </a:r>
            <a:r>
              <a:rPr lang="ar-EG" sz="8000" b="1" dirty="0" smtClean="0"/>
              <a:t>ـا </a:t>
            </a:r>
          </a:p>
          <a:p>
            <a:pPr marL="274320" indent="-274320" algn="ctr" rtl="1">
              <a:buClr>
                <a:schemeClr val="accent3"/>
              </a:buClr>
              <a:defRPr/>
            </a:pPr>
            <a:r>
              <a:rPr lang="ar-SA" sz="8000" b="1" dirty="0" smtClean="0"/>
              <a:t>ق</a:t>
            </a:r>
            <a:r>
              <a:rPr lang="ar-EG" sz="8000" b="1" dirty="0" smtClean="0"/>
              <a:t>ــ</a:t>
            </a:r>
            <a:r>
              <a:rPr lang="ar-SA" sz="8000" b="1" dirty="0" smtClean="0"/>
              <a:t>دم الآب ل</a:t>
            </a:r>
            <a:r>
              <a:rPr lang="ar-EG" sz="8000" b="1" dirty="0" smtClean="0"/>
              <a:t>ـ</a:t>
            </a:r>
            <a:r>
              <a:rPr lang="ar-SA" sz="8000" b="1" dirty="0" smtClean="0"/>
              <a:t>ن</a:t>
            </a:r>
            <a:r>
              <a:rPr lang="ar-EG" sz="8000" b="1" dirty="0" smtClean="0"/>
              <a:t>ـ</a:t>
            </a:r>
            <a:r>
              <a:rPr lang="ar-SA" sz="8000" b="1" dirty="0" smtClean="0"/>
              <a:t>ا</a:t>
            </a:r>
            <a:r>
              <a:rPr lang="ar-EG" sz="8000" b="1" dirty="0" smtClean="0"/>
              <a:t> </a:t>
            </a:r>
          </a:p>
          <a:p>
            <a:pPr marL="274320" indent="-274320" algn="ctr" rtl="1">
              <a:buClr>
                <a:schemeClr val="accent3"/>
              </a:buClr>
              <a:defRPr/>
            </a:pPr>
            <a:r>
              <a:rPr lang="ar-SA" sz="8000" b="1" dirty="0" smtClean="0"/>
              <a:t>ه</a:t>
            </a:r>
            <a:r>
              <a:rPr lang="ar-EG" sz="8000" b="1" dirty="0" smtClean="0"/>
              <a:t>ــ</a:t>
            </a:r>
            <a:r>
              <a:rPr lang="ar-SA" sz="8000" b="1" dirty="0" smtClean="0"/>
              <a:t>ب</a:t>
            </a:r>
            <a:r>
              <a:rPr lang="ar-EG" sz="8000" b="1" dirty="0" smtClean="0"/>
              <a:t>ـ</a:t>
            </a:r>
            <a:r>
              <a:rPr lang="ar-SA" sz="8000" b="1" dirty="0" smtClean="0"/>
              <a:t>ة</a:t>
            </a:r>
            <a:r>
              <a:rPr lang="ar-EG" sz="8000" b="1" dirty="0" smtClean="0"/>
              <a:t>َ</a:t>
            </a:r>
            <a:r>
              <a:rPr lang="ar-SA" sz="8000" b="1" dirty="0" smtClean="0"/>
              <a:t> ال</a:t>
            </a:r>
            <a:r>
              <a:rPr lang="ar-EG" sz="8000" b="1" dirty="0" smtClean="0"/>
              <a:t>ـ</a:t>
            </a:r>
            <a:r>
              <a:rPr lang="ar-SA" sz="8000" b="1" dirty="0" smtClean="0"/>
              <a:t>ح</a:t>
            </a:r>
            <a:r>
              <a:rPr lang="ar-EG" sz="8000" b="1" dirty="0" smtClean="0"/>
              <a:t>ـ</a:t>
            </a:r>
            <a:r>
              <a:rPr lang="ar-SA" sz="8000" b="1" dirty="0" smtClean="0"/>
              <a:t>ي</a:t>
            </a:r>
            <a:r>
              <a:rPr lang="ar-EG" sz="8000" b="1" dirty="0" smtClean="0"/>
              <a:t>ـ</a:t>
            </a:r>
            <a:r>
              <a:rPr lang="ar-SA" sz="8000" b="1" dirty="0" smtClean="0"/>
              <a:t>اة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838200"/>
            <a:ext cx="845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 smtClean="0">
                <a:ea typeface="Majalla UI"/>
              </a:rPr>
              <a:t>وف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يه النصيب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>
                <a:ea typeface="Majalla UI"/>
              </a:rPr>
              <a:t>و</a:t>
            </a:r>
            <a:r>
              <a:rPr lang="ar-EG" altLang="en-US" sz="8000" b="1" dirty="0" smtClean="0">
                <a:ea typeface="Majalla UI"/>
              </a:rPr>
              <a:t> </a:t>
            </a:r>
            <a:r>
              <a:rPr lang="ar-SA" altLang="en-US" sz="8000" b="1" dirty="0" smtClean="0">
                <a:ea typeface="Majalla UI"/>
              </a:rPr>
              <a:t>م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ي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راث</a:t>
            </a:r>
            <a:r>
              <a:rPr lang="ar-EG" altLang="en-US" sz="8000" b="1" dirty="0" smtClean="0">
                <a:ea typeface="Majalla UI"/>
              </a:rPr>
              <a:t>ُ</a:t>
            </a:r>
            <a:r>
              <a:rPr lang="ar-SA" altLang="en-US" sz="8000" b="1" dirty="0" smtClean="0">
                <a:ea typeface="Majalla UI"/>
              </a:rPr>
              <a:t>ن</a:t>
            </a:r>
            <a:r>
              <a:rPr lang="ar-EG" altLang="en-US" sz="8000" b="1" dirty="0" smtClean="0">
                <a:ea typeface="Majalla UI"/>
              </a:rPr>
              <a:t>ـــــ</a:t>
            </a:r>
            <a:r>
              <a:rPr lang="ar-SA" altLang="en-US" sz="8000" b="1" dirty="0" smtClean="0">
                <a:ea typeface="Majalla UI"/>
              </a:rPr>
              <a:t>ا</a:t>
            </a:r>
            <a:endParaRPr lang="ar-EG" altLang="en-US" sz="8000" b="1" dirty="0" smtClean="0">
              <a:ea typeface="Majalla UI"/>
            </a:endParaRPr>
          </a:p>
          <a:p>
            <a:pPr algn="ctr" rtl="1"/>
            <a:r>
              <a:rPr lang="en-US" altLang="en-US" sz="8000" b="1" dirty="0" smtClean="0"/>
              <a:t> </a:t>
            </a:r>
            <a:r>
              <a:rPr lang="ar-SA" altLang="en-US" sz="8000" b="1" dirty="0" smtClean="0">
                <a:ea typeface="Majalla UI"/>
              </a:rPr>
              <a:t>بت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دبير</a:t>
            </a:r>
            <a:r>
              <a:rPr lang="ar-EG" altLang="en-US" sz="8000" b="1" dirty="0" smtClean="0">
                <a:ea typeface="Majalla UI"/>
              </a:rPr>
              <a:t> </a:t>
            </a:r>
            <a:r>
              <a:rPr lang="ar-SA" altLang="en-US" sz="8000" b="1" dirty="0" smtClean="0">
                <a:ea typeface="Majalla UI"/>
              </a:rPr>
              <a:t>عجيب </a:t>
            </a:r>
            <a:endParaRPr lang="ar-EG" altLang="en-US" sz="8000" b="1" dirty="0" smtClean="0">
              <a:ea typeface="Majalla UI"/>
            </a:endParaRPr>
          </a:p>
          <a:p>
            <a:pPr algn="ctr" rtl="1"/>
            <a:r>
              <a:rPr lang="ar-SA" altLang="en-US" sz="8000" b="1" dirty="0" smtClean="0">
                <a:ea typeface="Majalla UI"/>
              </a:rPr>
              <a:t>م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ن </a:t>
            </a:r>
            <a:r>
              <a:rPr lang="ar-EG" altLang="en-US" sz="8000" b="1" dirty="0" smtClean="0">
                <a:ea typeface="Majalla UI"/>
              </a:rPr>
              <a:t>الآب لـنـا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838200"/>
            <a:ext cx="845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 smtClean="0">
                <a:ea typeface="Majalla UI"/>
              </a:rPr>
              <a:t>لمن وضع</a:t>
            </a:r>
            <a:r>
              <a:rPr lang="ar-EG" altLang="en-US" sz="8000" b="1" dirty="0" smtClean="0">
                <a:ea typeface="Majalla UI"/>
              </a:rPr>
              <a:t>وا</a:t>
            </a:r>
            <a:r>
              <a:rPr lang="ar-SA" altLang="en-US" sz="8000" b="1" dirty="0" smtClean="0">
                <a:ea typeface="Majalla UI"/>
              </a:rPr>
              <a:t> الرجاء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>
                <a:ea typeface="Majalla UI"/>
              </a:rPr>
              <a:t> في ي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س</a:t>
            </a:r>
            <a:r>
              <a:rPr lang="ar-EG" altLang="en-US" sz="8000" b="1" dirty="0" smtClean="0">
                <a:ea typeface="Majalla UI"/>
              </a:rPr>
              <a:t>ــ</a:t>
            </a:r>
            <a:r>
              <a:rPr lang="ar-SA" altLang="en-US" sz="8000" b="1" dirty="0" smtClean="0">
                <a:ea typeface="Majalla UI"/>
              </a:rPr>
              <a:t>وع الفداء</a:t>
            </a:r>
            <a:r>
              <a:rPr lang="en-US" altLang="en-US" sz="8000" b="1" dirty="0" smtClean="0"/>
              <a:t>  </a:t>
            </a:r>
            <a:r>
              <a:rPr lang="ar-SA" altLang="en-US" sz="8000" b="1" dirty="0" smtClean="0">
                <a:ea typeface="Majalla UI"/>
              </a:rPr>
              <a:t>يج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ع</a:t>
            </a:r>
            <a:r>
              <a:rPr lang="ar-EG" altLang="en-US" sz="8000" b="1" dirty="0" smtClean="0">
                <a:ea typeface="Majalla UI"/>
              </a:rPr>
              <a:t>ــ</a:t>
            </a:r>
            <a:r>
              <a:rPr lang="ar-SA" altLang="en-US" sz="8000" b="1" dirty="0" smtClean="0">
                <a:ea typeface="Majalla UI"/>
              </a:rPr>
              <a:t>لهم له أبن</a:t>
            </a:r>
            <a:r>
              <a:rPr lang="ar-EG" altLang="en-US" sz="8000" b="1" dirty="0" smtClean="0">
                <a:ea typeface="Majalla UI"/>
              </a:rPr>
              <a:t>ــ</a:t>
            </a:r>
            <a:r>
              <a:rPr lang="ar-SA" altLang="en-US" sz="8000" b="1" dirty="0" smtClean="0">
                <a:ea typeface="Majalla UI"/>
              </a:rPr>
              <a:t>اء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>
                <a:ea typeface="Majalla UI"/>
              </a:rPr>
              <a:t>وورثة لل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سم</a:t>
            </a:r>
            <a:r>
              <a:rPr lang="ar-EG" altLang="en-US" sz="8000" b="1" dirty="0" smtClean="0">
                <a:ea typeface="Majalla UI"/>
              </a:rPr>
              <a:t>ــــــ</a:t>
            </a:r>
            <a:r>
              <a:rPr lang="ar-SA" altLang="en-US" sz="8000" b="1" dirty="0" smtClean="0">
                <a:ea typeface="Majalla UI"/>
              </a:rPr>
              <a:t>اء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838200"/>
            <a:ext cx="845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ctr" rtl="1">
              <a:buClr>
                <a:schemeClr val="accent3"/>
              </a:buClr>
              <a:defRPr/>
            </a:pPr>
            <a:r>
              <a:rPr lang="ar-SA" sz="8000" b="1" dirty="0" smtClean="0"/>
              <a:t>في ابنه في ابنه</a:t>
            </a:r>
            <a:endParaRPr lang="ar-EG" sz="8000" b="1" dirty="0" smtClean="0"/>
          </a:p>
          <a:p>
            <a:pPr marL="274320" indent="-274320" algn="ctr" rtl="1">
              <a:buClr>
                <a:schemeClr val="accent3"/>
              </a:buClr>
              <a:defRPr/>
            </a:pPr>
            <a:r>
              <a:rPr lang="ar-SA" sz="8000" b="1" dirty="0" smtClean="0"/>
              <a:t> ي</a:t>
            </a:r>
            <a:r>
              <a:rPr lang="ar-EG" sz="8000" b="1" dirty="0" smtClean="0"/>
              <a:t>ـ</a:t>
            </a:r>
            <a:r>
              <a:rPr lang="ar-SA" sz="8000" b="1" dirty="0" smtClean="0"/>
              <a:t>س</a:t>
            </a:r>
            <a:r>
              <a:rPr lang="ar-EG" sz="8000" b="1" dirty="0" smtClean="0"/>
              <a:t>ــــ</a:t>
            </a:r>
            <a:r>
              <a:rPr lang="ar-SA" sz="8000" b="1" dirty="0" smtClean="0"/>
              <a:t>وع ربن</a:t>
            </a:r>
            <a:r>
              <a:rPr lang="ar-EG" sz="8000" b="1" dirty="0" smtClean="0"/>
              <a:t>ـا </a:t>
            </a:r>
          </a:p>
          <a:p>
            <a:pPr marL="274320" indent="-274320" algn="ctr" rtl="1">
              <a:buClr>
                <a:schemeClr val="accent3"/>
              </a:buClr>
              <a:defRPr/>
            </a:pPr>
            <a:r>
              <a:rPr lang="ar-EG" sz="8000" b="1" dirty="0" smtClean="0"/>
              <a:t> </a:t>
            </a:r>
            <a:r>
              <a:rPr lang="ar-SA" sz="8000" b="1" dirty="0" smtClean="0"/>
              <a:t>ق</a:t>
            </a:r>
            <a:r>
              <a:rPr lang="ar-EG" sz="8000" b="1" dirty="0" smtClean="0"/>
              <a:t>ــ</a:t>
            </a:r>
            <a:r>
              <a:rPr lang="ar-SA" sz="8000" b="1" dirty="0" smtClean="0"/>
              <a:t>دم الآب ل</a:t>
            </a:r>
            <a:r>
              <a:rPr lang="ar-EG" sz="8000" b="1" dirty="0" smtClean="0"/>
              <a:t>ـ</a:t>
            </a:r>
            <a:r>
              <a:rPr lang="ar-SA" sz="8000" b="1" dirty="0" smtClean="0"/>
              <a:t>ن</a:t>
            </a:r>
            <a:r>
              <a:rPr lang="ar-EG" sz="8000" b="1" dirty="0" smtClean="0"/>
              <a:t>ـ</a:t>
            </a:r>
            <a:r>
              <a:rPr lang="ar-SA" sz="8000" b="1" dirty="0" smtClean="0"/>
              <a:t>ا</a:t>
            </a:r>
            <a:r>
              <a:rPr lang="ar-EG" sz="8000" b="1" dirty="0" smtClean="0"/>
              <a:t> </a:t>
            </a:r>
          </a:p>
          <a:p>
            <a:pPr marL="274320" indent="-274320" algn="ctr" rtl="1">
              <a:buClr>
                <a:schemeClr val="accent3"/>
              </a:buClr>
              <a:defRPr/>
            </a:pPr>
            <a:r>
              <a:rPr lang="ar-SA" sz="8000" b="1" dirty="0" smtClean="0"/>
              <a:t>ه</a:t>
            </a:r>
            <a:r>
              <a:rPr lang="ar-EG" sz="8000" b="1" dirty="0" smtClean="0"/>
              <a:t>ــ</a:t>
            </a:r>
            <a:r>
              <a:rPr lang="ar-SA" sz="8000" b="1" dirty="0" smtClean="0"/>
              <a:t>ب</a:t>
            </a:r>
            <a:r>
              <a:rPr lang="ar-EG" sz="8000" b="1" dirty="0" smtClean="0"/>
              <a:t>ـ</a:t>
            </a:r>
            <a:r>
              <a:rPr lang="ar-SA" sz="8000" b="1" dirty="0" smtClean="0"/>
              <a:t>ة</a:t>
            </a:r>
            <a:r>
              <a:rPr lang="ar-EG" sz="8000" b="1" dirty="0" smtClean="0"/>
              <a:t>َ</a:t>
            </a:r>
            <a:r>
              <a:rPr lang="ar-SA" sz="8000" b="1" dirty="0" smtClean="0"/>
              <a:t> ال</a:t>
            </a:r>
            <a:r>
              <a:rPr lang="ar-EG" sz="8000" b="1" dirty="0" smtClean="0"/>
              <a:t>ـ</a:t>
            </a:r>
            <a:r>
              <a:rPr lang="ar-SA" sz="8000" b="1" dirty="0" smtClean="0"/>
              <a:t>ح</a:t>
            </a:r>
            <a:r>
              <a:rPr lang="ar-EG" sz="8000" b="1" dirty="0" smtClean="0"/>
              <a:t>ـ</a:t>
            </a:r>
            <a:r>
              <a:rPr lang="ar-SA" sz="8000" b="1" dirty="0" smtClean="0"/>
              <a:t>ي</a:t>
            </a:r>
            <a:r>
              <a:rPr lang="ar-EG" sz="8000" b="1" dirty="0" smtClean="0"/>
              <a:t>ـ</a:t>
            </a:r>
            <a:r>
              <a:rPr lang="ar-SA" sz="8000" b="1" dirty="0" smtClean="0"/>
              <a:t>اة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838200"/>
            <a:ext cx="845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 smtClean="0">
                <a:ea typeface="Majalla UI"/>
              </a:rPr>
              <a:t>وف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يه ب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ُشِ</a:t>
            </a:r>
            <a:r>
              <a:rPr lang="ar-EG" altLang="en-US" sz="8000" b="1" dirty="0" smtClean="0">
                <a:ea typeface="Majalla UI"/>
              </a:rPr>
              <a:t>ــ</a:t>
            </a:r>
            <a:r>
              <a:rPr lang="ar-SA" altLang="en-US" sz="8000" b="1" dirty="0" smtClean="0">
                <a:ea typeface="Majalla UI"/>
              </a:rPr>
              <a:t>رنا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>
                <a:ea typeface="Majalla UI"/>
              </a:rPr>
              <a:t>بإنجيل الخلاص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>
                <a:ea typeface="Majalla UI"/>
              </a:rPr>
              <a:t>آم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َن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َّا ف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خُ</a:t>
            </a:r>
            <a:r>
              <a:rPr lang="ar-EG" altLang="en-US" sz="8000" b="1" dirty="0" smtClean="0">
                <a:ea typeface="Majalla UI"/>
              </a:rPr>
              <a:t>ــ</a:t>
            </a:r>
            <a:r>
              <a:rPr lang="ar-SA" altLang="en-US" sz="8000" b="1" dirty="0" smtClean="0">
                <a:ea typeface="Majalla UI"/>
              </a:rPr>
              <a:t>تِمنا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>
                <a:ea typeface="Majalla UI"/>
              </a:rPr>
              <a:t>بال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روح للأق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داس</a:t>
            </a:r>
            <a:endParaRPr lang="en-US" altLang="en-US" sz="8000" b="1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838200"/>
            <a:ext cx="845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 smtClean="0">
                <a:ea typeface="Majalla UI"/>
              </a:rPr>
              <a:t>عربون ميراث</a:t>
            </a:r>
            <a:r>
              <a:rPr lang="ar-EG" altLang="en-US" sz="8000" b="1" dirty="0" smtClean="0">
                <a:ea typeface="Majalla UI"/>
              </a:rPr>
              <a:t>ِ</a:t>
            </a:r>
            <a:r>
              <a:rPr lang="ar-SA" altLang="en-US" sz="8000" b="1" dirty="0" smtClean="0">
                <a:ea typeface="Majalla UI"/>
              </a:rPr>
              <a:t>نا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>
                <a:ea typeface="Majalla UI"/>
              </a:rPr>
              <a:t> إلى أن يتم فداء</a:t>
            </a:r>
            <a:endParaRPr lang="en-US" altLang="en-US" sz="8000" b="1" dirty="0" smtClean="0"/>
          </a:p>
          <a:p>
            <a:pPr algn="ctr" rtl="1"/>
            <a:r>
              <a:rPr lang="en-US" altLang="en-US" sz="8000" b="1" dirty="0" smtClean="0"/>
              <a:t> </a:t>
            </a:r>
            <a:r>
              <a:rPr lang="ar-SA" altLang="en-US" sz="8000" b="1" dirty="0" smtClean="0">
                <a:ea typeface="Majalla UI"/>
              </a:rPr>
              <a:t>أج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ساد</a:t>
            </a:r>
            <a:r>
              <a:rPr lang="ar-EG" altLang="en-US" sz="8000" b="1" dirty="0" smtClean="0">
                <a:ea typeface="Majalla UI"/>
              </a:rPr>
              <a:t>ِ</a:t>
            </a:r>
            <a:r>
              <a:rPr lang="ar-SA" altLang="en-US" sz="8000" b="1" dirty="0" smtClean="0">
                <a:ea typeface="Majalla UI"/>
              </a:rPr>
              <a:t>نا ون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راه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>
                <a:ea typeface="Majalla UI"/>
              </a:rPr>
              <a:t> بع</a:t>
            </a:r>
            <a:r>
              <a:rPr lang="ar-EG" altLang="en-US" sz="8000" b="1" dirty="0" smtClean="0">
                <a:ea typeface="Majalla UI"/>
              </a:rPr>
              <a:t>ــ</a:t>
            </a:r>
            <a:r>
              <a:rPr lang="ar-SA" altLang="en-US" sz="8000" b="1" dirty="0" smtClean="0">
                <a:ea typeface="Majalla UI"/>
              </a:rPr>
              <a:t>ي</a:t>
            </a:r>
            <a:r>
              <a:rPr lang="ar-EG" altLang="en-US" sz="8000" b="1" dirty="0" smtClean="0">
                <a:ea typeface="Majalla UI"/>
              </a:rPr>
              <a:t>ـــــــــــ</a:t>
            </a:r>
            <a:r>
              <a:rPr lang="ar-SA" altLang="en-US" sz="8000" b="1" dirty="0" smtClean="0">
                <a:ea typeface="Majalla UI"/>
              </a:rPr>
              <a:t>وننا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838200"/>
            <a:ext cx="845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ctr" rtl="1">
              <a:buClr>
                <a:schemeClr val="accent3"/>
              </a:buClr>
              <a:defRPr/>
            </a:pPr>
            <a:r>
              <a:rPr lang="ar-SA" sz="8000" b="1" dirty="0" smtClean="0"/>
              <a:t>في ابنه في ابنه</a:t>
            </a:r>
            <a:endParaRPr lang="ar-EG" sz="8000" b="1" dirty="0" smtClean="0"/>
          </a:p>
          <a:p>
            <a:pPr marL="274320" indent="-274320" algn="ctr" rtl="1">
              <a:buClr>
                <a:schemeClr val="accent3"/>
              </a:buClr>
              <a:defRPr/>
            </a:pPr>
            <a:r>
              <a:rPr lang="ar-SA" sz="8000" b="1" dirty="0" smtClean="0"/>
              <a:t> ي</a:t>
            </a:r>
            <a:r>
              <a:rPr lang="ar-EG" sz="8000" b="1" dirty="0" smtClean="0"/>
              <a:t>ـ</a:t>
            </a:r>
            <a:r>
              <a:rPr lang="ar-SA" sz="8000" b="1" dirty="0" smtClean="0"/>
              <a:t>س</a:t>
            </a:r>
            <a:r>
              <a:rPr lang="ar-EG" sz="8000" b="1" dirty="0" smtClean="0"/>
              <a:t>ــ</a:t>
            </a:r>
            <a:r>
              <a:rPr lang="ar-SA" sz="8000" b="1" dirty="0" smtClean="0"/>
              <a:t>وع ربن</a:t>
            </a:r>
            <a:r>
              <a:rPr lang="ar-EG" sz="8000" b="1" dirty="0" smtClean="0"/>
              <a:t>ـا </a:t>
            </a:r>
          </a:p>
          <a:p>
            <a:pPr marL="274320" indent="-274320" algn="ctr" rtl="1">
              <a:buClr>
                <a:schemeClr val="accent3"/>
              </a:buClr>
              <a:defRPr/>
            </a:pPr>
            <a:r>
              <a:rPr lang="ar-SA" sz="8000" b="1" dirty="0" smtClean="0"/>
              <a:t>ق</a:t>
            </a:r>
            <a:r>
              <a:rPr lang="ar-EG" sz="8000" b="1" dirty="0" smtClean="0"/>
              <a:t>ــ</a:t>
            </a:r>
            <a:r>
              <a:rPr lang="ar-SA" sz="8000" b="1" dirty="0" smtClean="0"/>
              <a:t>دم الآب ل</a:t>
            </a:r>
            <a:r>
              <a:rPr lang="ar-EG" sz="8000" b="1" dirty="0" smtClean="0"/>
              <a:t>ـ</a:t>
            </a:r>
            <a:r>
              <a:rPr lang="ar-SA" sz="8000" b="1" dirty="0" smtClean="0"/>
              <a:t>ن</a:t>
            </a:r>
            <a:r>
              <a:rPr lang="ar-EG" sz="8000" b="1" dirty="0" smtClean="0"/>
              <a:t>ـ</a:t>
            </a:r>
            <a:r>
              <a:rPr lang="ar-SA" sz="8000" b="1" dirty="0" smtClean="0"/>
              <a:t>ا</a:t>
            </a:r>
            <a:r>
              <a:rPr lang="ar-EG" sz="8000" b="1" dirty="0" smtClean="0"/>
              <a:t> </a:t>
            </a:r>
          </a:p>
          <a:p>
            <a:pPr marL="274320" indent="-274320" algn="ctr" rtl="1">
              <a:buClr>
                <a:schemeClr val="accent3"/>
              </a:buClr>
              <a:defRPr/>
            </a:pPr>
            <a:r>
              <a:rPr lang="ar-SA" sz="8000" b="1" dirty="0" smtClean="0"/>
              <a:t>ه</a:t>
            </a:r>
            <a:r>
              <a:rPr lang="ar-EG" sz="8000" b="1" dirty="0" smtClean="0"/>
              <a:t>ــ</a:t>
            </a:r>
            <a:r>
              <a:rPr lang="ar-SA" sz="8000" b="1" dirty="0" smtClean="0"/>
              <a:t>ب</a:t>
            </a:r>
            <a:r>
              <a:rPr lang="ar-EG" sz="8000" b="1" dirty="0" smtClean="0"/>
              <a:t>ـ</a:t>
            </a:r>
            <a:r>
              <a:rPr lang="ar-SA" sz="8000" b="1" dirty="0" smtClean="0"/>
              <a:t>ة</a:t>
            </a:r>
            <a:r>
              <a:rPr lang="ar-EG" sz="8000" b="1" dirty="0" smtClean="0"/>
              <a:t>َ</a:t>
            </a:r>
            <a:r>
              <a:rPr lang="ar-SA" sz="8000" b="1" dirty="0" smtClean="0"/>
              <a:t> ال</a:t>
            </a:r>
            <a:r>
              <a:rPr lang="ar-EG" sz="8000" b="1" dirty="0" smtClean="0"/>
              <a:t>ـ</a:t>
            </a:r>
            <a:r>
              <a:rPr lang="ar-SA" sz="8000" b="1" dirty="0" smtClean="0"/>
              <a:t>ح</a:t>
            </a:r>
            <a:r>
              <a:rPr lang="ar-EG" sz="8000" b="1" dirty="0" smtClean="0"/>
              <a:t>ـ</a:t>
            </a:r>
            <a:r>
              <a:rPr lang="ar-SA" sz="8000" b="1" dirty="0" smtClean="0"/>
              <a:t>ي</a:t>
            </a:r>
            <a:r>
              <a:rPr lang="ar-EG" sz="8000" b="1" dirty="0" smtClean="0"/>
              <a:t>ـ</a:t>
            </a:r>
            <a:r>
              <a:rPr lang="ar-SA" sz="8000" b="1" dirty="0" smtClean="0"/>
              <a:t>اة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838200"/>
            <a:ext cx="845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ctr" rtl="1">
              <a:buClr>
                <a:schemeClr val="accent3"/>
              </a:buClr>
              <a:defRPr/>
            </a:pPr>
            <a:r>
              <a:rPr lang="ar-EG" sz="8000" b="1" dirty="0" smtClean="0"/>
              <a:t>  </a:t>
            </a:r>
            <a:r>
              <a:rPr lang="ar-SA" sz="8000" b="1" dirty="0" smtClean="0"/>
              <a:t>في ابنه في ابنه</a:t>
            </a:r>
            <a:endParaRPr lang="ar-EG" sz="8000" b="1" dirty="0" smtClean="0"/>
          </a:p>
          <a:p>
            <a:pPr marL="274320" indent="-274320" algn="ctr" rtl="1">
              <a:buClr>
                <a:schemeClr val="accent3"/>
              </a:buClr>
              <a:defRPr/>
            </a:pPr>
            <a:r>
              <a:rPr lang="ar-SA" sz="8000" b="1" dirty="0" smtClean="0"/>
              <a:t> ي</a:t>
            </a:r>
            <a:r>
              <a:rPr lang="ar-EG" sz="8000" b="1" dirty="0" smtClean="0"/>
              <a:t>ـ</a:t>
            </a:r>
            <a:r>
              <a:rPr lang="ar-SA" sz="8000" b="1" dirty="0" smtClean="0"/>
              <a:t>س</a:t>
            </a:r>
            <a:r>
              <a:rPr lang="ar-EG" sz="8000" b="1" dirty="0" smtClean="0"/>
              <a:t>ــــ</a:t>
            </a:r>
            <a:r>
              <a:rPr lang="ar-SA" sz="8000" b="1" dirty="0" smtClean="0"/>
              <a:t>وع ربن</a:t>
            </a:r>
            <a:r>
              <a:rPr lang="ar-EG" sz="8000" b="1" dirty="0" smtClean="0"/>
              <a:t>ـا </a:t>
            </a:r>
          </a:p>
          <a:p>
            <a:pPr marL="274320" indent="-274320" algn="ctr" rtl="1">
              <a:buClr>
                <a:schemeClr val="accent3"/>
              </a:buClr>
              <a:defRPr/>
            </a:pPr>
            <a:r>
              <a:rPr lang="ar-EG" sz="8000" b="1" dirty="0" smtClean="0"/>
              <a:t> </a:t>
            </a:r>
            <a:r>
              <a:rPr lang="ar-SA" sz="8000" b="1" dirty="0" smtClean="0"/>
              <a:t>ق</a:t>
            </a:r>
            <a:r>
              <a:rPr lang="ar-EG" sz="8000" b="1" dirty="0" smtClean="0"/>
              <a:t>ــ</a:t>
            </a:r>
            <a:r>
              <a:rPr lang="ar-SA" sz="8000" b="1" dirty="0" smtClean="0"/>
              <a:t>دم الآب ل</a:t>
            </a:r>
            <a:r>
              <a:rPr lang="ar-EG" sz="8000" b="1" dirty="0" smtClean="0"/>
              <a:t>ـ</a:t>
            </a:r>
            <a:r>
              <a:rPr lang="ar-SA" sz="8000" b="1" dirty="0" smtClean="0"/>
              <a:t>ن</a:t>
            </a:r>
            <a:r>
              <a:rPr lang="ar-EG" sz="8000" b="1" dirty="0" smtClean="0"/>
              <a:t>ـ</a:t>
            </a:r>
            <a:r>
              <a:rPr lang="ar-SA" sz="8000" b="1" dirty="0" smtClean="0"/>
              <a:t>ا</a:t>
            </a:r>
            <a:r>
              <a:rPr lang="ar-EG" sz="8000" b="1" dirty="0" smtClean="0"/>
              <a:t> </a:t>
            </a:r>
          </a:p>
          <a:p>
            <a:pPr marL="274320" indent="-274320" algn="ctr" rtl="1">
              <a:buClr>
                <a:schemeClr val="accent3"/>
              </a:buClr>
              <a:defRPr/>
            </a:pPr>
            <a:r>
              <a:rPr lang="ar-SA" sz="8000" b="1" dirty="0" smtClean="0"/>
              <a:t>ه</a:t>
            </a:r>
            <a:r>
              <a:rPr lang="ar-EG" sz="8000" b="1" dirty="0" smtClean="0"/>
              <a:t>ــ</a:t>
            </a:r>
            <a:r>
              <a:rPr lang="ar-SA" sz="8000" b="1" dirty="0" smtClean="0"/>
              <a:t>ب</a:t>
            </a:r>
            <a:r>
              <a:rPr lang="ar-EG" sz="8000" b="1" dirty="0" smtClean="0"/>
              <a:t>ـ</a:t>
            </a:r>
            <a:r>
              <a:rPr lang="ar-SA" sz="8000" b="1" dirty="0" smtClean="0"/>
              <a:t>ة</a:t>
            </a:r>
            <a:r>
              <a:rPr lang="ar-EG" sz="8000" b="1" dirty="0" smtClean="0"/>
              <a:t>َ</a:t>
            </a:r>
            <a:r>
              <a:rPr lang="ar-SA" sz="8000" b="1" dirty="0" smtClean="0"/>
              <a:t> ال</a:t>
            </a:r>
            <a:r>
              <a:rPr lang="ar-EG" sz="8000" b="1" dirty="0" smtClean="0"/>
              <a:t>ـ</a:t>
            </a:r>
            <a:r>
              <a:rPr lang="ar-SA" sz="8000" b="1" dirty="0" smtClean="0"/>
              <a:t>ح</a:t>
            </a:r>
            <a:r>
              <a:rPr lang="ar-EG" sz="8000" b="1" dirty="0" smtClean="0"/>
              <a:t>ـ</a:t>
            </a:r>
            <a:r>
              <a:rPr lang="ar-SA" sz="8000" b="1" dirty="0" smtClean="0"/>
              <a:t>ي</a:t>
            </a:r>
            <a:r>
              <a:rPr lang="ar-EG" sz="8000" b="1" dirty="0" smtClean="0"/>
              <a:t>ـ</a:t>
            </a:r>
            <a:r>
              <a:rPr lang="ar-SA" sz="8000" b="1" dirty="0" smtClean="0"/>
              <a:t>اة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0103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85800" y="1340310"/>
            <a:ext cx="7772400" cy="544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altLang="en-US" sz="8000" b="1" dirty="0" smtClean="0">
                <a:ea typeface="Majalla UI"/>
              </a:rPr>
              <a:t>باركنا فيه بكل البركا</a:t>
            </a:r>
            <a:r>
              <a:rPr lang="ar-EG" altLang="en-US" sz="8000" b="1" dirty="0" smtClean="0">
                <a:ea typeface="Majalla UI"/>
              </a:rPr>
              <a:t>ت </a:t>
            </a:r>
            <a:r>
              <a:rPr lang="ar-SA" altLang="en-US" sz="8000" b="1" dirty="0" smtClean="0">
                <a:ea typeface="Majalla UI"/>
              </a:rPr>
              <a:t>الروحيةِ في السماويات</a:t>
            </a:r>
            <a:endParaRPr lang="en-US" altLang="en-US" sz="8000" b="1" dirty="0" smtClean="0"/>
          </a:p>
          <a:p>
            <a:pPr algn="ctr" rtl="1">
              <a:lnSpc>
                <a:spcPct val="150000"/>
              </a:lnSpc>
            </a:pP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7200" y="885885"/>
            <a:ext cx="845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>
                <a:ea typeface="Majalla UI"/>
              </a:rPr>
              <a:t> </a:t>
            </a:r>
            <a:r>
              <a:rPr lang="ar-SA" altLang="en-US" sz="8000" b="1" dirty="0" smtClean="0">
                <a:ea typeface="Majalla UI"/>
              </a:rPr>
              <a:t>ه</a:t>
            </a:r>
            <a:r>
              <a:rPr lang="ar-EG" altLang="en-US" sz="8000" b="1" dirty="0" smtClean="0">
                <a:ea typeface="Majalla UI"/>
              </a:rPr>
              <a:t>ــ</a:t>
            </a:r>
            <a:r>
              <a:rPr lang="ar-SA" altLang="en-US" sz="8000" b="1" dirty="0" smtClean="0">
                <a:ea typeface="Majalla UI"/>
              </a:rPr>
              <a:t>للوا يا ش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ع</a:t>
            </a:r>
            <a:r>
              <a:rPr lang="ar-EG" altLang="en-US" sz="8000" b="1" dirty="0" smtClean="0">
                <a:ea typeface="Majalla UI"/>
              </a:rPr>
              <a:t>ــ</a:t>
            </a:r>
            <a:r>
              <a:rPr lang="ar-SA" altLang="en-US" sz="8000" b="1" dirty="0" smtClean="0">
                <a:ea typeface="Majalla UI"/>
              </a:rPr>
              <a:t>به 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>
                <a:ea typeface="Majalla UI"/>
              </a:rPr>
              <a:t> </a:t>
            </a:r>
            <a:r>
              <a:rPr lang="ar-SA" altLang="en-US" sz="8000" b="1" dirty="0" smtClean="0">
                <a:ea typeface="Majalla UI"/>
              </a:rPr>
              <a:t>وامتلئ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وا بالروح</a:t>
            </a:r>
            <a:endParaRPr lang="ar-EG" altLang="en-US" sz="8000" b="1" dirty="0" smtClean="0">
              <a:ea typeface="Majalla UI"/>
            </a:endParaRPr>
          </a:p>
          <a:p>
            <a:pPr algn="ctr" rtl="1"/>
            <a:r>
              <a:rPr lang="en-US" altLang="en-US" sz="8000" b="1" dirty="0" smtClean="0"/>
              <a:t>  </a:t>
            </a:r>
            <a:r>
              <a:rPr lang="ar-SA" altLang="en-US" sz="8000" b="1" dirty="0" smtClean="0">
                <a:ea typeface="Majalla UI"/>
              </a:rPr>
              <a:t>واسلكوا في دربه 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>
                <a:ea typeface="Majalla UI"/>
              </a:rPr>
              <a:t>  </a:t>
            </a:r>
            <a:r>
              <a:rPr lang="ar-SA" altLang="en-US" sz="8000" b="1" dirty="0" smtClean="0">
                <a:ea typeface="Majalla UI"/>
              </a:rPr>
              <a:t>بال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فرح والتس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بيح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838200"/>
            <a:ext cx="845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ctr" rtl="1">
              <a:buClr>
                <a:schemeClr val="accent3"/>
              </a:buClr>
              <a:defRPr/>
            </a:pPr>
            <a:r>
              <a:rPr lang="ar-EG" sz="8000" b="1" dirty="0" smtClean="0"/>
              <a:t> </a:t>
            </a:r>
            <a:r>
              <a:rPr lang="ar-SA" sz="8000" b="1" dirty="0" smtClean="0"/>
              <a:t>في ابنه في ابنه</a:t>
            </a:r>
            <a:endParaRPr lang="ar-EG" sz="8000" b="1" dirty="0" smtClean="0"/>
          </a:p>
          <a:p>
            <a:pPr marL="274320" indent="-274320" algn="ctr" rtl="1">
              <a:buClr>
                <a:schemeClr val="accent3"/>
              </a:buClr>
              <a:defRPr/>
            </a:pPr>
            <a:r>
              <a:rPr lang="ar-SA" sz="8000" b="1" dirty="0" smtClean="0"/>
              <a:t> ي</a:t>
            </a:r>
            <a:r>
              <a:rPr lang="ar-EG" sz="8000" b="1" dirty="0" smtClean="0"/>
              <a:t>ـ</a:t>
            </a:r>
            <a:r>
              <a:rPr lang="ar-SA" sz="8000" b="1" dirty="0" smtClean="0"/>
              <a:t>س</a:t>
            </a:r>
            <a:r>
              <a:rPr lang="ar-EG" sz="8000" b="1" dirty="0" smtClean="0"/>
              <a:t>ــــ</a:t>
            </a:r>
            <a:r>
              <a:rPr lang="ar-SA" sz="8000" b="1" dirty="0" smtClean="0"/>
              <a:t>وع ربن</a:t>
            </a:r>
            <a:r>
              <a:rPr lang="ar-EG" sz="8000" b="1" dirty="0" smtClean="0"/>
              <a:t>ـا </a:t>
            </a:r>
          </a:p>
          <a:p>
            <a:pPr marL="274320" indent="-274320" algn="ctr" rtl="1">
              <a:buClr>
                <a:schemeClr val="accent3"/>
              </a:buClr>
              <a:defRPr/>
            </a:pPr>
            <a:r>
              <a:rPr lang="ar-EG" sz="8000" b="1" dirty="0" smtClean="0"/>
              <a:t> </a:t>
            </a:r>
            <a:r>
              <a:rPr lang="ar-SA" sz="8000" b="1" dirty="0" smtClean="0"/>
              <a:t>ق</a:t>
            </a:r>
            <a:r>
              <a:rPr lang="ar-EG" sz="8000" b="1" dirty="0" smtClean="0"/>
              <a:t>ــ</a:t>
            </a:r>
            <a:r>
              <a:rPr lang="ar-SA" sz="8000" b="1" dirty="0" smtClean="0"/>
              <a:t>دم الآب ل</a:t>
            </a:r>
            <a:r>
              <a:rPr lang="ar-EG" sz="8000" b="1" dirty="0" smtClean="0"/>
              <a:t>ـ</a:t>
            </a:r>
            <a:r>
              <a:rPr lang="ar-SA" sz="8000" b="1" dirty="0" smtClean="0"/>
              <a:t>ن</a:t>
            </a:r>
            <a:r>
              <a:rPr lang="ar-EG" sz="8000" b="1" dirty="0" smtClean="0"/>
              <a:t>ـ</a:t>
            </a:r>
            <a:r>
              <a:rPr lang="ar-SA" sz="8000" b="1" dirty="0" smtClean="0"/>
              <a:t>ا</a:t>
            </a:r>
            <a:r>
              <a:rPr lang="ar-EG" sz="8000" b="1" dirty="0" smtClean="0"/>
              <a:t> </a:t>
            </a:r>
          </a:p>
          <a:p>
            <a:pPr marL="274320" indent="-274320" algn="ctr" rtl="1">
              <a:buClr>
                <a:schemeClr val="accent3"/>
              </a:buClr>
              <a:defRPr/>
            </a:pPr>
            <a:r>
              <a:rPr lang="ar-SA" sz="8000" b="1" dirty="0" smtClean="0"/>
              <a:t>ه</a:t>
            </a:r>
            <a:r>
              <a:rPr lang="ar-EG" sz="8000" b="1" dirty="0" smtClean="0"/>
              <a:t>ــ</a:t>
            </a:r>
            <a:r>
              <a:rPr lang="ar-SA" sz="8000" b="1" dirty="0" smtClean="0"/>
              <a:t>ب</a:t>
            </a:r>
            <a:r>
              <a:rPr lang="ar-EG" sz="8000" b="1" dirty="0" smtClean="0"/>
              <a:t>ـ</a:t>
            </a:r>
            <a:r>
              <a:rPr lang="ar-SA" sz="8000" b="1" dirty="0" smtClean="0"/>
              <a:t>ة</a:t>
            </a:r>
            <a:r>
              <a:rPr lang="ar-EG" sz="8000" b="1" dirty="0" smtClean="0"/>
              <a:t>َ</a:t>
            </a:r>
            <a:r>
              <a:rPr lang="ar-SA" sz="8000" b="1" dirty="0" smtClean="0"/>
              <a:t> ال</a:t>
            </a:r>
            <a:r>
              <a:rPr lang="ar-EG" sz="8000" b="1" dirty="0" smtClean="0"/>
              <a:t>ـ</a:t>
            </a:r>
            <a:r>
              <a:rPr lang="ar-SA" sz="8000" b="1" dirty="0" smtClean="0"/>
              <a:t>ح</a:t>
            </a:r>
            <a:r>
              <a:rPr lang="ar-EG" sz="8000" b="1" dirty="0" smtClean="0"/>
              <a:t>ـ</a:t>
            </a:r>
            <a:r>
              <a:rPr lang="ar-SA" sz="8000" b="1" dirty="0" smtClean="0"/>
              <a:t>ي</a:t>
            </a:r>
            <a:r>
              <a:rPr lang="ar-EG" sz="8000" b="1" dirty="0" smtClean="0"/>
              <a:t>ـ</a:t>
            </a:r>
            <a:r>
              <a:rPr lang="ar-SA" sz="8000" b="1" dirty="0" smtClean="0"/>
              <a:t>اة</a:t>
            </a:r>
            <a:endParaRPr lang="en-US" sz="8000" b="1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 smtClean="0">
                <a:ea typeface="Majalla UI"/>
              </a:rPr>
              <a:t>اخ</a:t>
            </a:r>
            <a:r>
              <a:rPr lang="ar-EG" altLang="en-US" sz="8000" b="1" dirty="0" smtClean="0">
                <a:ea typeface="Majalla UI"/>
              </a:rPr>
              <a:t>ــ</a:t>
            </a:r>
            <a:r>
              <a:rPr lang="ar-SA" altLang="en-US" sz="8000" b="1" dirty="0" smtClean="0">
                <a:ea typeface="Majalla UI"/>
              </a:rPr>
              <a:t>ت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ارن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ا ف</a:t>
            </a:r>
            <a:r>
              <a:rPr lang="ar-EG" altLang="en-US" sz="8000" b="1" dirty="0" smtClean="0">
                <a:ea typeface="Majalla UI"/>
              </a:rPr>
              <a:t>ـــ</a:t>
            </a:r>
            <a:r>
              <a:rPr lang="ar-SA" altLang="en-US" sz="8000" b="1" dirty="0" smtClean="0">
                <a:ea typeface="Majalla UI"/>
              </a:rPr>
              <a:t>يه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>
                <a:ea typeface="Majalla UI"/>
              </a:rPr>
              <a:t> قبل العالم ما يكون</a:t>
            </a:r>
            <a:endParaRPr lang="ar-EG" altLang="en-US" sz="8000" b="1" dirty="0" smtClean="0">
              <a:ea typeface="Majalla UI"/>
            </a:endParaRPr>
          </a:p>
          <a:p>
            <a:pPr algn="ctr" rtl="1"/>
            <a:r>
              <a:rPr lang="ar-SA" altLang="en-US" sz="8000" b="1" dirty="0" smtClean="0">
                <a:ea typeface="Majalla UI"/>
              </a:rPr>
              <a:t>ل</a:t>
            </a:r>
            <a:r>
              <a:rPr lang="ar-EG" altLang="en-US" sz="8000" b="1" dirty="0" smtClean="0">
                <a:ea typeface="Majalla UI"/>
              </a:rPr>
              <a:t>ــ</a:t>
            </a:r>
            <a:r>
              <a:rPr lang="ar-SA" altLang="en-US" sz="8000" b="1" dirty="0" smtClean="0">
                <a:ea typeface="Majalla UI"/>
              </a:rPr>
              <a:t>ن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ك</a:t>
            </a:r>
            <a:r>
              <a:rPr lang="ar-EG" altLang="en-US" sz="8000" b="1" dirty="0" smtClean="0">
                <a:ea typeface="Majalla UI"/>
              </a:rPr>
              <a:t>ــــ</a:t>
            </a:r>
            <a:r>
              <a:rPr lang="ar-SA" altLang="en-US" sz="8000" b="1" dirty="0" smtClean="0">
                <a:ea typeface="Majalla UI"/>
              </a:rPr>
              <a:t>ون ب</a:t>
            </a:r>
            <a:r>
              <a:rPr lang="ar-EG" altLang="en-US" sz="8000" b="1" dirty="0" smtClean="0">
                <a:ea typeface="Majalla UI"/>
              </a:rPr>
              <a:t>ـــــ</a:t>
            </a:r>
            <a:r>
              <a:rPr lang="ar-SA" altLang="en-US" sz="8000" b="1" dirty="0" smtClean="0">
                <a:ea typeface="Majalla UI"/>
              </a:rPr>
              <a:t>ه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>
                <a:ea typeface="Majalla UI"/>
              </a:rPr>
              <a:t>و</a:t>
            </a:r>
            <a:r>
              <a:rPr lang="ar-EG" altLang="en-US" sz="8000" b="1" dirty="0" smtClean="0">
                <a:ea typeface="Majalla UI"/>
              </a:rPr>
              <a:t> </a:t>
            </a:r>
            <a:r>
              <a:rPr lang="ar-SA" altLang="en-US" sz="8000" b="1" dirty="0" smtClean="0">
                <a:ea typeface="Majalla UI"/>
              </a:rPr>
              <a:t>ف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يه مق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دس</a:t>
            </a:r>
            <a:r>
              <a:rPr lang="ar-EG" altLang="en-US" sz="8000" b="1" dirty="0" smtClean="0">
                <a:ea typeface="Majalla UI"/>
              </a:rPr>
              <a:t>ـيـــــ</a:t>
            </a:r>
            <a:r>
              <a:rPr lang="ar-SA" altLang="en-US" sz="8000" b="1" dirty="0" smtClean="0">
                <a:ea typeface="Majalla UI"/>
              </a:rPr>
              <a:t>ن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838200"/>
            <a:ext cx="845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 smtClean="0">
                <a:ea typeface="Majalla UI"/>
              </a:rPr>
              <a:t>بلا لوم في الحب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>
                <a:ea typeface="Majalla UI"/>
              </a:rPr>
              <a:t>نحن المع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ين</a:t>
            </a:r>
            <a:r>
              <a:rPr lang="ar-EG" altLang="en-US" sz="8000" b="1" dirty="0" smtClean="0">
                <a:ea typeface="Majalla UI"/>
              </a:rPr>
              <a:t>ــ</a:t>
            </a:r>
            <a:r>
              <a:rPr lang="ar-SA" altLang="en-US" sz="8000" b="1" dirty="0" smtClean="0">
                <a:ea typeface="Majalla UI"/>
              </a:rPr>
              <a:t>ون</a:t>
            </a:r>
            <a:endParaRPr lang="ar-EG" altLang="en-US" sz="8000" b="1" dirty="0" smtClean="0">
              <a:ea typeface="Majalla UI"/>
            </a:endParaRPr>
          </a:p>
          <a:p>
            <a:pPr algn="ctr" rtl="1"/>
            <a:r>
              <a:rPr lang="ar-SA" altLang="en-US" sz="8000" b="1" dirty="0" smtClean="0">
                <a:ea typeface="Majalla UI"/>
              </a:rPr>
              <a:t>لل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تبني والق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رب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>
                <a:ea typeface="Majalla UI"/>
              </a:rPr>
              <a:t>ك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مقصد الحنون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838200"/>
            <a:ext cx="845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ctr" rtl="1">
              <a:buClr>
                <a:schemeClr val="accent3"/>
              </a:buClr>
              <a:defRPr/>
            </a:pPr>
            <a:r>
              <a:rPr lang="ar-SA" sz="8000" b="1" dirty="0" smtClean="0"/>
              <a:t>في ابنه في ابنه</a:t>
            </a:r>
            <a:endParaRPr lang="ar-EG" sz="8000" b="1" dirty="0" smtClean="0"/>
          </a:p>
          <a:p>
            <a:pPr marL="274320" indent="-274320" algn="ctr" rtl="1">
              <a:buClr>
                <a:schemeClr val="accent3"/>
              </a:buClr>
              <a:defRPr/>
            </a:pPr>
            <a:r>
              <a:rPr lang="ar-SA" sz="8000" b="1" dirty="0" smtClean="0"/>
              <a:t> ي</a:t>
            </a:r>
            <a:r>
              <a:rPr lang="ar-EG" sz="8000" b="1" dirty="0" smtClean="0"/>
              <a:t>ـ</a:t>
            </a:r>
            <a:r>
              <a:rPr lang="ar-SA" sz="8000" b="1" dirty="0" smtClean="0"/>
              <a:t>س</a:t>
            </a:r>
            <a:r>
              <a:rPr lang="ar-EG" sz="8000" b="1" dirty="0" smtClean="0"/>
              <a:t>ــــ</a:t>
            </a:r>
            <a:r>
              <a:rPr lang="ar-SA" sz="8000" b="1" dirty="0" smtClean="0"/>
              <a:t>وع ربن</a:t>
            </a:r>
            <a:r>
              <a:rPr lang="ar-EG" sz="8000" b="1" dirty="0" smtClean="0"/>
              <a:t>ـا </a:t>
            </a:r>
          </a:p>
          <a:p>
            <a:pPr marL="274320" indent="-274320" algn="ctr" rtl="1">
              <a:buClr>
                <a:schemeClr val="accent3"/>
              </a:buClr>
              <a:defRPr/>
            </a:pPr>
            <a:r>
              <a:rPr lang="ar-EG" sz="8000" b="1" dirty="0" smtClean="0"/>
              <a:t> </a:t>
            </a:r>
            <a:r>
              <a:rPr lang="ar-SA" sz="8000" b="1" dirty="0" smtClean="0"/>
              <a:t>ق</a:t>
            </a:r>
            <a:r>
              <a:rPr lang="ar-EG" sz="8000" b="1" dirty="0" smtClean="0"/>
              <a:t>ــ</a:t>
            </a:r>
            <a:r>
              <a:rPr lang="ar-SA" sz="8000" b="1" dirty="0" smtClean="0"/>
              <a:t>دم الآب ل</a:t>
            </a:r>
            <a:r>
              <a:rPr lang="ar-EG" sz="8000" b="1" dirty="0" smtClean="0"/>
              <a:t>ـ</a:t>
            </a:r>
            <a:r>
              <a:rPr lang="ar-SA" sz="8000" b="1" dirty="0" smtClean="0"/>
              <a:t>ن</a:t>
            </a:r>
            <a:r>
              <a:rPr lang="ar-EG" sz="8000" b="1" dirty="0" smtClean="0"/>
              <a:t>ـ</a:t>
            </a:r>
            <a:r>
              <a:rPr lang="ar-SA" sz="8000" b="1" dirty="0" smtClean="0"/>
              <a:t>ا</a:t>
            </a:r>
            <a:r>
              <a:rPr lang="ar-EG" sz="8000" b="1" dirty="0" smtClean="0"/>
              <a:t> </a:t>
            </a:r>
          </a:p>
          <a:p>
            <a:pPr marL="274320" indent="-274320" algn="ctr" rtl="1">
              <a:buClr>
                <a:schemeClr val="accent3"/>
              </a:buClr>
              <a:defRPr/>
            </a:pPr>
            <a:r>
              <a:rPr lang="ar-SA" sz="8000" b="1" dirty="0" smtClean="0"/>
              <a:t>ه</a:t>
            </a:r>
            <a:r>
              <a:rPr lang="ar-EG" sz="8000" b="1" dirty="0" smtClean="0"/>
              <a:t>ــ</a:t>
            </a:r>
            <a:r>
              <a:rPr lang="ar-SA" sz="8000" b="1" dirty="0" smtClean="0"/>
              <a:t>ب</a:t>
            </a:r>
            <a:r>
              <a:rPr lang="ar-EG" sz="8000" b="1" dirty="0" smtClean="0"/>
              <a:t>ـ</a:t>
            </a:r>
            <a:r>
              <a:rPr lang="ar-SA" sz="8000" b="1" dirty="0" smtClean="0"/>
              <a:t>ة</a:t>
            </a:r>
            <a:r>
              <a:rPr lang="ar-EG" sz="8000" b="1" dirty="0" smtClean="0"/>
              <a:t>َ</a:t>
            </a:r>
            <a:r>
              <a:rPr lang="ar-SA" sz="8000" b="1" dirty="0" smtClean="0"/>
              <a:t> ال</a:t>
            </a:r>
            <a:r>
              <a:rPr lang="ar-EG" sz="8000" b="1" dirty="0" smtClean="0"/>
              <a:t>ـ</a:t>
            </a:r>
            <a:r>
              <a:rPr lang="ar-SA" sz="8000" b="1" dirty="0" smtClean="0"/>
              <a:t>ح</a:t>
            </a:r>
            <a:r>
              <a:rPr lang="ar-EG" sz="8000" b="1" dirty="0" smtClean="0"/>
              <a:t>ـ</a:t>
            </a:r>
            <a:r>
              <a:rPr lang="ar-SA" sz="8000" b="1" dirty="0" smtClean="0"/>
              <a:t>ي</a:t>
            </a:r>
            <a:r>
              <a:rPr lang="ar-EG" sz="8000" b="1" dirty="0" smtClean="0"/>
              <a:t>ـ</a:t>
            </a:r>
            <a:r>
              <a:rPr lang="ar-SA" sz="8000" b="1" dirty="0" smtClean="0"/>
              <a:t>اة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838200"/>
            <a:ext cx="845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 smtClean="0">
                <a:ea typeface="Majalla UI"/>
              </a:rPr>
              <a:t>فيه لنا ال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ف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داء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>
                <a:ea typeface="Majalla UI"/>
              </a:rPr>
              <a:t>وال</a:t>
            </a:r>
            <a:r>
              <a:rPr lang="ar-EG" altLang="en-US" sz="8000" b="1" dirty="0" smtClean="0">
                <a:ea typeface="Majalla UI"/>
              </a:rPr>
              <a:t>ـ</a:t>
            </a:r>
            <a:r>
              <a:rPr lang="ar-SA" altLang="en-US" sz="8000" b="1" dirty="0" smtClean="0">
                <a:ea typeface="Majalla UI"/>
              </a:rPr>
              <a:t>مغ</a:t>
            </a:r>
            <a:r>
              <a:rPr lang="ar-EG" altLang="en-US" sz="8000" b="1" dirty="0" smtClean="0">
                <a:ea typeface="Majalla UI"/>
              </a:rPr>
              <a:t>ــ</a:t>
            </a:r>
            <a:r>
              <a:rPr lang="ar-SA" altLang="en-US" sz="8000" b="1" dirty="0" smtClean="0">
                <a:ea typeface="Majalla UI"/>
              </a:rPr>
              <a:t>ف</a:t>
            </a:r>
            <a:r>
              <a:rPr lang="ar-EG" altLang="en-US" sz="8000" b="1" dirty="0" smtClean="0">
                <a:ea typeface="Majalla UI"/>
              </a:rPr>
              <a:t>ـــــ</a:t>
            </a:r>
            <a:r>
              <a:rPr lang="ar-SA" altLang="en-US" sz="8000" b="1" dirty="0" smtClean="0">
                <a:ea typeface="Majalla UI"/>
              </a:rPr>
              <a:t>رة</a:t>
            </a:r>
            <a:endParaRPr lang="ar-EG" altLang="en-US" sz="8000" b="1" dirty="0" smtClean="0">
              <a:ea typeface="Majalla UI"/>
            </a:endParaRPr>
          </a:p>
          <a:p>
            <a:pPr algn="ctr" rtl="1"/>
            <a:r>
              <a:rPr lang="en-US" altLang="en-US" sz="8000" b="1" dirty="0" smtClean="0"/>
              <a:t>  </a:t>
            </a:r>
            <a:r>
              <a:rPr lang="ar-SA" altLang="en-US" sz="8000" b="1" dirty="0" smtClean="0">
                <a:ea typeface="Majalla UI"/>
              </a:rPr>
              <a:t>عن كل الأخطاء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>
                <a:ea typeface="Majalla UI"/>
              </a:rPr>
              <a:t>ك</a:t>
            </a:r>
            <a:r>
              <a:rPr lang="ar-EG" altLang="en-US" sz="8000" b="1" dirty="0" smtClean="0">
                <a:ea typeface="Majalla UI"/>
              </a:rPr>
              <a:t>ـفـيـض النعـمة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894</TotalTime>
  <Words>451</Words>
  <Application>Microsoft Office PowerPoint</Application>
  <PresentationFormat>عرض على الشاشة (3:4)‏</PresentationFormat>
  <Paragraphs>62</Paragraphs>
  <Slides>18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1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140</cp:revision>
  <dcterms:created xsi:type="dcterms:W3CDTF">2021-12-07T14:30:00Z</dcterms:created>
  <dcterms:modified xsi:type="dcterms:W3CDTF">2021-12-13T15:17:03Z</dcterms:modified>
</cp:coreProperties>
</file>