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5" r:id="rId3"/>
    <p:sldId id="443" r:id="rId4"/>
    <p:sldId id="44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 smtClean="0"/>
              <a:t>ترنيمة</a:t>
            </a:r>
            <a:r>
              <a:rPr lang="ar-EG" sz="6000" b="1" dirty="0" smtClean="0"/>
              <a:t> </a:t>
            </a:r>
            <a:endParaRPr lang="en-US" sz="6000" b="1" dirty="0" smtClean="0"/>
          </a:p>
          <a:p>
            <a:pPr algn="ctr"/>
            <a:r>
              <a:rPr lang="ar-EG" sz="8000" b="1" dirty="0" smtClean="0"/>
              <a:t>انت عـظيم يا الله</a:t>
            </a:r>
          </a:p>
          <a:p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dirty="0" smtClean="0"/>
              <a:t/>
            </a:r>
            <a:br>
              <a:rPr lang="ar-EG" sz="8000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 </a:t>
            </a:r>
            <a:r>
              <a:rPr lang="ar-SA" sz="8000" b="1" dirty="0" smtClean="0"/>
              <a:t>أنت </a:t>
            </a:r>
            <a:r>
              <a:rPr lang="ar-EG" sz="8000" b="1" dirty="0" smtClean="0"/>
              <a:t>(</a:t>
            </a:r>
            <a:r>
              <a:rPr lang="ar-SA" sz="8000" b="1" dirty="0" smtClean="0"/>
              <a:t>عظيم </a:t>
            </a:r>
            <a:r>
              <a:rPr lang="ar-EG" sz="8000" b="1" dirty="0" smtClean="0"/>
              <a:t>)3</a:t>
            </a:r>
            <a:endParaRPr lang="ar-SA" sz="80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 smtClean="0"/>
              <a:t>يا الله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95400"/>
            <a:ext cx="91440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عظيم </a:t>
            </a:r>
            <a:r>
              <a:rPr lang="ar-SA" sz="8000" b="1" dirty="0" smtClean="0"/>
              <a:t>في محبتك 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عظيم في أمانتك</a:t>
            </a:r>
          </a:p>
          <a:p>
            <a:pPr algn="ctr" rtl="1">
              <a:lnSpc>
                <a:spcPct val="150000"/>
              </a:lnSpc>
            </a:pPr>
            <a:endParaRPr lang="ar-SA" sz="80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8000" b="1" dirty="0" smtClean="0"/>
              <a:t>ع</a:t>
            </a:r>
            <a:r>
              <a:rPr lang="ar-EG" sz="8000" b="1" dirty="0" smtClean="0"/>
              <a:t>ـ</a:t>
            </a:r>
            <a:r>
              <a:rPr lang="ar-SA" sz="8000" b="1" dirty="0" smtClean="0"/>
              <a:t>ظ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م ف</a:t>
            </a:r>
            <a:r>
              <a:rPr lang="ar-EG" sz="8000" b="1" dirty="0" smtClean="0"/>
              <a:t>ـ</a:t>
            </a:r>
            <a:r>
              <a:rPr lang="ar-SA" sz="8000" b="1" dirty="0" smtClean="0"/>
              <a:t>ي تحري</a:t>
            </a:r>
            <a:r>
              <a:rPr lang="ar-EG" sz="8000" b="1" dirty="0" smtClean="0"/>
              <a:t>ـ</a:t>
            </a:r>
            <a:r>
              <a:rPr lang="ar-SA" sz="8000" b="1" dirty="0" smtClean="0"/>
              <a:t>رك </a:t>
            </a:r>
            <a:endParaRPr lang="ar-EG" sz="8000" b="1" dirty="0" smtClean="0"/>
          </a:p>
          <a:p>
            <a:pPr algn="ctr" rtl="1">
              <a:lnSpc>
                <a:spcPct val="200000"/>
              </a:lnSpc>
            </a:pPr>
            <a:r>
              <a:rPr lang="ar-SA" sz="8000" b="1" dirty="0" smtClean="0"/>
              <a:t>عظيم أيضًا في شفائك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25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2022-01-03T16:08:14Z</dcterms:modified>
</cp:coreProperties>
</file>