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445" r:id="rId3"/>
    <p:sldId id="443" r:id="rId4"/>
    <p:sldId id="444" r:id="rId5"/>
    <p:sldId id="29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691" autoAdjust="0"/>
    <p:restoredTop sz="94660"/>
  </p:normalViewPr>
  <p:slideViewPr>
    <p:cSldViewPr>
      <p:cViewPr>
        <p:scale>
          <a:sx n="68" d="100"/>
          <a:sy n="68" d="100"/>
        </p:scale>
        <p:origin x="-1176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8382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altLang="en-US" sz="8000" b="1" dirty="0" smtClean="0"/>
              <a:t>ترنيمة</a:t>
            </a:r>
            <a:r>
              <a:rPr lang="ar-EG" sz="6000" b="1" dirty="0" smtClean="0"/>
              <a:t> </a:t>
            </a:r>
            <a:endParaRPr lang="en-US" sz="6000" b="1" dirty="0" smtClean="0"/>
          </a:p>
          <a:p>
            <a:pPr algn="ctr"/>
            <a:r>
              <a:rPr lang="ar-EG" sz="8000" b="1" dirty="0" smtClean="0"/>
              <a:t>انت عـظيم يا الله</a:t>
            </a:r>
          </a:p>
          <a:p>
            <a:r>
              <a:rPr lang="ar-EG" sz="8000" dirty="0" smtClean="0"/>
              <a:t/>
            </a:r>
            <a:br>
              <a:rPr lang="ar-EG" sz="8000" dirty="0" smtClean="0"/>
            </a:br>
            <a:r>
              <a:rPr lang="ar-EG" sz="8000" dirty="0" smtClean="0"/>
              <a:t/>
            </a:r>
            <a:br>
              <a:rPr lang="ar-EG" sz="8000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143000"/>
            <a:ext cx="9144000" cy="728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 </a:t>
            </a:r>
            <a:r>
              <a:rPr lang="ar-SA" sz="8000" b="1" dirty="0" smtClean="0"/>
              <a:t>أنت </a:t>
            </a:r>
            <a:r>
              <a:rPr lang="ar-EG" sz="8000" b="1" dirty="0" smtClean="0"/>
              <a:t>(</a:t>
            </a:r>
            <a:r>
              <a:rPr lang="ar-SA" sz="8000" b="1" dirty="0" smtClean="0"/>
              <a:t>عظيم </a:t>
            </a:r>
            <a:r>
              <a:rPr lang="ar-EG" sz="8000" b="1" dirty="0" smtClean="0"/>
              <a:t>)3</a:t>
            </a:r>
            <a:endParaRPr lang="ar-SA" sz="8000" b="1" dirty="0" smtClean="0"/>
          </a:p>
          <a:p>
            <a:pPr algn="ctr" rtl="1">
              <a:lnSpc>
                <a:spcPct val="150000"/>
              </a:lnSpc>
              <a:defRPr/>
            </a:pPr>
            <a:r>
              <a:rPr lang="ar-SA" sz="8000" b="1" dirty="0" smtClean="0"/>
              <a:t>يا الله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SA" sz="8000" b="1" dirty="0" smtClean="0"/>
              <a:t/>
            </a:r>
            <a:br>
              <a:rPr lang="ar-SA" sz="8000" b="1" dirty="0" smtClean="0"/>
            </a:br>
            <a:endParaRPr 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295400"/>
            <a:ext cx="9144000" cy="11172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 smtClean="0"/>
              <a:t>عظيم </a:t>
            </a:r>
            <a:r>
              <a:rPr lang="ar-SA" sz="8000" b="1" dirty="0" smtClean="0"/>
              <a:t>في محبتك  </a:t>
            </a:r>
            <a:endParaRPr lang="ar-EG" sz="8000" b="1" dirty="0" smtClean="0"/>
          </a:p>
          <a:p>
            <a:pPr algn="ctr" rtl="1">
              <a:lnSpc>
                <a:spcPct val="150000"/>
              </a:lnSpc>
            </a:pPr>
            <a:r>
              <a:rPr lang="ar-SA" sz="8000" b="1" dirty="0" smtClean="0"/>
              <a:t>عظيم في أمانتك</a:t>
            </a:r>
          </a:p>
          <a:p>
            <a:pPr algn="ctr" rtl="1">
              <a:lnSpc>
                <a:spcPct val="150000"/>
              </a:lnSpc>
            </a:pPr>
            <a:endParaRPr lang="ar-SA" sz="8000" b="1" dirty="0" smtClean="0"/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SA" sz="8000" b="1" dirty="0" smtClean="0"/>
              <a:t/>
            </a:r>
            <a:br>
              <a:rPr lang="ar-SA" sz="8000" b="1" dirty="0" smtClean="0"/>
            </a:br>
            <a:endParaRPr 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7743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ct val="50000"/>
              </a:spcBef>
            </a:pPr>
            <a:endParaRPr lang="en-US" sz="6000" b="1" dirty="0" smtClean="0"/>
          </a:p>
        </p:txBody>
      </p:sp>
      <p:sp>
        <p:nvSpPr>
          <p:cNvPr id="8" name="Rectangle 7"/>
          <p:cNvSpPr/>
          <p:nvPr/>
        </p:nvSpPr>
        <p:spPr>
          <a:xfrm>
            <a:off x="0" y="2438400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ct val="50000"/>
              </a:spcBef>
            </a:pPr>
            <a:endParaRPr lang="en-US" sz="6000" b="1" dirty="0" smtClean="0"/>
          </a:p>
        </p:txBody>
      </p:sp>
      <p:sp>
        <p:nvSpPr>
          <p:cNvPr id="9" name="Rectangle 8"/>
          <p:cNvSpPr/>
          <p:nvPr/>
        </p:nvSpPr>
        <p:spPr>
          <a:xfrm>
            <a:off x="0" y="6096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SA" sz="8000" b="1" dirty="0" smtClean="0"/>
              <a:t>ع</a:t>
            </a:r>
            <a:r>
              <a:rPr lang="ar-EG" sz="8000" b="1" dirty="0" smtClean="0"/>
              <a:t>ـ</a:t>
            </a:r>
            <a:r>
              <a:rPr lang="ar-SA" sz="8000" b="1" dirty="0" smtClean="0"/>
              <a:t>ظ</a:t>
            </a:r>
            <a:r>
              <a:rPr lang="ar-EG" sz="8000" b="1" dirty="0" smtClean="0"/>
              <a:t>ـ</a:t>
            </a:r>
            <a:r>
              <a:rPr lang="ar-SA" sz="8000" b="1" dirty="0" smtClean="0"/>
              <a:t>ي</a:t>
            </a:r>
            <a:r>
              <a:rPr lang="ar-EG" sz="8000" b="1" dirty="0" smtClean="0"/>
              <a:t>ـ</a:t>
            </a:r>
            <a:r>
              <a:rPr lang="ar-SA" sz="8000" b="1" dirty="0" smtClean="0"/>
              <a:t>م ف</a:t>
            </a:r>
            <a:r>
              <a:rPr lang="ar-EG" sz="8000" b="1" dirty="0" smtClean="0"/>
              <a:t>ـ</a:t>
            </a:r>
            <a:r>
              <a:rPr lang="ar-SA" sz="8000" b="1" dirty="0" smtClean="0"/>
              <a:t>ي تحري</a:t>
            </a:r>
            <a:r>
              <a:rPr lang="ar-EG" sz="8000" b="1" dirty="0" smtClean="0"/>
              <a:t>ـ</a:t>
            </a:r>
            <a:r>
              <a:rPr lang="ar-SA" sz="8000" b="1" dirty="0" smtClean="0"/>
              <a:t>رك </a:t>
            </a:r>
            <a:endParaRPr lang="ar-EG" sz="8000" b="1" dirty="0" smtClean="0"/>
          </a:p>
          <a:p>
            <a:pPr algn="ctr" rtl="1">
              <a:lnSpc>
                <a:spcPct val="200000"/>
              </a:lnSpc>
            </a:pPr>
            <a:r>
              <a:rPr lang="ar-SA" sz="8000" b="1" dirty="0" smtClean="0"/>
              <a:t>عظيم أيضًا في شفائك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1616</TotalTime>
  <Words>25</Words>
  <Application>Microsoft Office PowerPoint</Application>
  <PresentationFormat>عرض على الشاشة (3:4)‏</PresentationFormat>
  <Paragraphs>11</Paragraphs>
  <Slides>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319</cp:revision>
  <dcterms:created xsi:type="dcterms:W3CDTF">2021-12-07T14:30:00Z</dcterms:created>
  <dcterms:modified xsi:type="dcterms:W3CDTF">2022-01-03T16:08:14Z</dcterms:modified>
</cp:coreProperties>
</file>