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4" r:id="rId3"/>
    <p:sldId id="277" r:id="rId4"/>
    <p:sldId id="423" r:id="rId5"/>
    <p:sldId id="42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5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ترنيمة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انتظاراً انتظـرت الإلـه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982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انتظاراً انتظـرت الإلــه</a:t>
            </a:r>
            <a:endParaRPr lang="en-US" sz="8000" b="1" dirty="0" smtClean="0"/>
          </a:p>
          <a:p>
            <a:pPr algn="ctr" rtl="1"/>
            <a:endParaRPr lang="ar-EG" sz="8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1" y="3998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فمال و</a:t>
            </a:r>
            <a:r>
              <a:rPr lang="en-US" sz="8000" b="1" dirty="0" smtClean="0"/>
              <a:t> </a:t>
            </a:r>
            <a:r>
              <a:rPr lang="ar-EG" sz="8000" b="1" dirty="0" smtClean="0"/>
              <a:t>سمع الصراخ </a:t>
            </a:r>
            <a:endParaRPr lang="en-US" sz="8000" b="1" dirty="0" smtClean="0"/>
          </a:p>
          <a:p>
            <a:pPr algn="ctr" rtl="1"/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70953"/>
            <a:ext cx="91440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EG" sz="7200" b="1" dirty="0" smtClean="0"/>
              <a:t>أصعـــدني مـن جــب الهــلاك</a:t>
            </a:r>
          </a:p>
          <a:p>
            <a:pPr algn="ctr">
              <a:lnSpc>
                <a:spcPct val="250000"/>
              </a:lnSpc>
            </a:pPr>
            <a:r>
              <a:rPr lang="ar-EG" sz="7200" b="1" dirty="0" smtClean="0"/>
              <a:t> من طين الحمأة غسل خطــاي </a:t>
            </a:r>
            <a:endParaRPr lang="en-US" sz="72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319574"/>
            <a:ext cx="9144000" cy="1152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و جعل في </a:t>
            </a:r>
            <a:r>
              <a:rPr lang="ar-EG" sz="7200" b="1" dirty="0" smtClean="0"/>
              <a:t>فمي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ترنيمة جديدة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تسبيحه للإله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  </a:t>
            </a:r>
            <a:r>
              <a:rPr lang="ar-EG" sz="7200" b="1" dirty="0" smtClean="0"/>
              <a:t>تهليل وصلاة (2)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30480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EG" sz="8000" b="1" dirty="0" smtClean="0"/>
              <a:t> أغــنــــي لــــلإلـــــه</a:t>
            </a:r>
          </a:p>
          <a:p>
            <a:pPr algn="ctr" rtl="1">
              <a:lnSpc>
                <a:spcPct val="250000"/>
              </a:lnSpc>
            </a:pPr>
            <a:r>
              <a:rPr lang="ar-EG" sz="8000" b="1" dirty="0" smtClean="0"/>
              <a:t>إلهي يسمع الصــلاة</a:t>
            </a:r>
          </a:p>
          <a:p>
            <a:pPr algn="ctr">
              <a:lnSpc>
                <a:spcPct val="250000"/>
              </a:lnSpc>
            </a:pP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35</Words>
  <Application>Microsoft Office PowerPoint</Application>
  <PresentationFormat>عرض على الشاشة (3:4)‏</PresentationFormat>
  <Paragraphs>13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2022-01-03T16:05:58Z</dcterms:modified>
</cp:coreProperties>
</file>