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47" r:id="rId4"/>
    <p:sldId id="274" r:id="rId5"/>
    <p:sldId id="363" r:id="rId6"/>
    <p:sldId id="358" r:id="rId7"/>
    <p:sldId id="364" r:id="rId8"/>
    <p:sldId id="348" r:id="rId9"/>
    <p:sldId id="365" r:id="rId10"/>
    <p:sldId id="359" r:id="rId11"/>
    <p:sldId id="366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2547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8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ترنيمة</a:t>
            </a:r>
          </a:p>
          <a:p>
            <a:pPr algn="ctr" rtl="1">
              <a:defRPr/>
            </a:pPr>
            <a:r>
              <a:rPr lang="ar-EG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أنـشد نشـيد الحـريـة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 </a:t>
            </a:r>
            <a:r>
              <a:rPr lang="ar-EG" sz="7200" b="1" dirty="0" smtClean="0">
                <a:latin typeface="Arial" charset="0"/>
              </a:rPr>
              <a:t>أعيش </a:t>
            </a:r>
            <a:r>
              <a:rPr lang="ar-EG" sz="7200" b="1" dirty="0" smtClean="0">
                <a:latin typeface="Arial" charset="0"/>
              </a:rPr>
              <a:t>حياتي </a:t>
            </a:r>
            <a:r>
              <a:rPr lang="ar-EG" sz="7200" b="1" dirty="0" err="1" smtClean="0">
                <a:latin typeface="Arial" charset="0"/>
              </a:rPr>
              <a:t>متهني</a:t>
            </a:r>
            <a:r>
              <a:rPr lang="ar-EG" sz="7200" b="1" dirty="0" smtClean="0">
                <a:latin typeface="Arial" charset="0"/>
              </a:rPr>
              <a:t>   </a:t>
            </a:r>
            <a:endParaRPr lang="en-US" sz="7200" b="1" dirty="0" smtClean="0">
              <a:latin typeface="Arial" charset="0"/>
            </a:endParaRPr>
          </a:p>
          <a:p>
            <a:pPr algn="ctr" rtl="1"/>
            <a:r>
              <a:rPr lang="ar-EG" sz="7200" b="1" dirty="0" err="1" smtClean="0">
                <a:latin typeface="Arial" charset="0"/>
              </a:rPr>
              <a:t>مجئ</a:t>
            </a:r>
            <a:r>
              <a:rPr lang="ar-EG" sz="7200" b="1" dirty="0" smtClean="0">
                <a:latin typeface="Arial" charset="0"/>
              </a:rPr>
              <a:t> </a:t>
            </a:r>
            <a:r>
              <a:rPr lang="ar-EG" sz="7200" b="1" dirty="0" smtClean="0">
                <a:latin typeface="Arial" charset="0"/>
              </a:rPr>
              <a:t>حبيبي مستني</a:t>
            </a:r>
            <a:endParaRPr lang="ar-EG" sz="7200" b="1" dirty="0" smtClean="0">
              <a:latin typeface="Arial" charset="0"/>
            </a:endParaRPr>
          </a:p>
          <a:p>
            <a:pPr algn="ctr" rtl="1"/>
            <a:r>
              <a:rPr lang="ar-EG" sz="7200" b="1" dirty="0" smtClean="0">
                <a:latin typeface="Arial" charset="0"/>
              </a:rPr>
              <a:t>نفسي </a:t>
            </a:r>
            <a:r>
              <a:rPr lang="ar-EG" sz="7200" b="1" dirty="0" smtClean="0">
                <a:latin typeface="Arial" charset="0"/>
              </a:rPr>
              <a:t>تهلل </a:t>
            </a:r>
            <a:r>
              <a:rPr lang="ar-EG" sz="7200" b="1" dirty="0" smtClean="0">
                <a:latin typeface="Arial" charset="0"/>
              </a:rPr>
              <a:t>وتـــغني   </a:t>
            </a:r>
            <a:endParaRPr lang="en-US" sz="7200" b="1" dirty="0" smtClean="0">
              <a:latin typeface="Arial" charset="0"/>
            </a:endParaRPr>
          </a:p>
          <a:p>
            <a:pPr algn="ctr" rtl="1"/>
            <a:r>
              <a:rPr lang="ar-EG" sz="7200" b="1" dirty="0" smtClean="0">
                <a:latin typeface="Arial" charset="0"/>
              </a:rPr>
              <a:t>حـــررني </a:t>
            </a:r>
            <a:r>
              <a:rPr lang="ar-EG" sz="7200" b="1" dirty="0" smtClean="0">
                <a:latin typeface="Arial" charset="0"/>
              </a:rPr>
              <a:t>يـــــــسوع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حررنى يسوع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حررنى يسوع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من عبودية إبليس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حررنى يسوع</a:t>
            </a:r>
            <a:endParaRPr lang="ar-EG" sz="8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90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أنـشد نشـيد الحـريـة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والعتق من العبودية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نلت السعادة الأبدية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حـــررني </a:t>
            </a:r>
            <a:r>
              <a:rPr lang="ar-EG" sz="8000" b="1" dirty="0" smtClean="0">
                <a:latin typeface="Arial" charset="0"/>
              </a:rPr>
              <a:t>يـســــــوع</a:t>
            </a:r>
            <a:endParaRPr lang="ar-EG" sz="8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</a:t>
            </a:r>
            <a:r>
              <a:rPr lang="ar-EG" sz="8000" b="1" dirty="0" smtClean="0">
                <a:latin typeface="Arial" charset="0"/>
              </a:rPr>
              <a:t>يسوع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</a:t>
            </a:r>
            <a:r>
              <a:rPr lang="ar-EG" sz="8000" b="1" dirty="0" smtClean="0">
                <a:latin typeface="Arial" charset="0"/>
              </a:rPr>
              <a:t>يسوع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من عبودية إبليس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</a:t>
            </a:r>
            <a:r>
              <a:rPr lang="ar-EG" sz="8000" b="1" dirty="0" smtClean="0">
                <a:latin typeface="Arial" charset="0"/>
              </a:rPr>
              <a:t>يسوع</a:t>
            </a:r>
            <a:endParaRPr lang="ar-EG" sz="8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حملي </a:t>
            </a:r>
            <a:r>
              <a:rPr lang="ar-EG" sz="8000" b="1" dirty="0" smtClean="0">
                <a:latin typeface="Arial" charset="0"/>
              </a:rPr>
              <a:t>تقيل </a:t>
            </a:r>
            <a:r>
              <a:rPr lang="ar-EG" sz="8000" b="1" dirty="0" err="1" smtClean="0">
                <a:latin typeface="Arial" charset="0"/>
              </a:rPr>
              <a:t>ريحـني</a:t>
            </a:r>
            <a:endParaRPr lang="ar-EG" sz="8000" b="1" dirty="0" smtClean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قلبي </a:t>
            </a:r>
            <a:r>
              <a:rPr lang="ar-EG" sz="8000" b="1" dirty="0" smtClean="0">
                <a:latin typeface="Arial" charset="0"/>
              </a:rPr>
              <a:t>حزين </a:t>
            </a:r>
            <a:r>
              <a:rPr lang="ar-EG" sz="8000" b="1" dirty="0" smtClean="0">
                <a:latin typeface="Arial" charset="0"/>
              </a:rPr>
              <a:t>فرحـني</a:t>
            </a:r>
            <a:endParaRPr lang="en-US" sz="8000" b="1" dirty="0" smtClean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وبروحه قد </a:t>
            </a:r>
            <a:r>
              <a:rPr lang="ar-EG" sz="8000" b="1" dirty="0" err="1" smtClean="0">
                <a:latin typeface="Arial" charset="0"/>
              </a:rPr>
              <a:t>مسحني</a:t>
            </a:r>
            <a:endParaRPr lang="ar-EG" sz="8000" b="1" dirty="0" smtClean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حـــررني يـســـــوع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يسوع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يسوع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من عبودية إبليس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يسوع</a:t>
            </a:r>
            <a:endParaRPr lang="ar-EG" sz="8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/>
              <a:t> </a:t>
            </a:r>
            <a:r>
              <a:rPr lang="ar-EG" sz="8000" b="1" dirty="0" smtClean="0">
                <a:latin typeface="Arial" charset="0"/>
              </a:rPr>
              <a:t>هـو وحــده </a:t>
            </a:r>
            <a:r>
              <a:rPr lang="ar-EG" sz="8000" b="1" dirty="0" err="1" smtClean="0">
                <a:latin typeface="Arial" charset="0"/>
              </a:rPr>
              <a:t>محـبـوبـي</a:t>
            </a:r>
            <a:r>
              <a:rPr lang="ar-EG" sz="8000" b="1" dirty="0" smtClean="0">
                <a:latin typeface="Arial" charset="0"/>
              </a:rPr>
              <a:t>  </a:t>
            </a:r>
            <a:endParaRPr lang="en-US" sz="8000" b="1" dirty="0" smtClean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 مات </a:t>
            </a:r>
            <a:r>
              <a:rPr lang="ar-EG" sz="8000" b="1" dirty="0" smtClean="0">
                <a:latin typeface="Arial" charset="0"/>
              </a:rPr>
              <a:t>ومحي </a:t>
            </a:r>
            <a:r>
              <a:rPr lang="ar-EG" sz="8000" b="1" dirty="0" smtClean="0">
                <a:latin typeface="Arial" charset="0"/>
              </a:rPr>
              <a:t>كل </a:t>
            </a:r>
            <a:r>
              <a:rPr lang="ar-EG" sz="8000" b="1" dirty="0" smtClean="0">
                <a:latin typeface="Arial" charset="0"/>
              </a:rPr>
              <a:t>ذنوبي</a:t>
            </a:r>
            <a:endParaRPr lang="ar-EG" sz="8000" b="1" dirty="0" smtClean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وفى جنبه </a:t>
            </a:r>
            <a:r>
              <a:rPr lang="ar-EG" sz="8000" b="1" dirty="0" smtClean="0">
                <a:latin typeface="Arial" charset="0"/>
              </a:rPr>
              <a:t>أخفي عيوبي</a:t>
            </a:r>
            <a:endParaRPr lang="ar-EG" sz="8000" b="1" dirty="0" smtClean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حـــررنـي يـســــــوع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يسوع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يسوع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من عبودية إبليس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يسوع</a:t>
            </a:r>
            <a:endParaRPr lang="ar-EG" sz="8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85885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ما </a:t>
            </a:r>
            <a:r>
              <a:rPr lang="ar-EG" sz="8000" b="1" dirty="0" smtClean="0">
                <a:latin typeface="Arial" charset="0"/>
              </a:rPr>
              <a:t>في </a:t>
            </a:r>
            <a:r>
              <a:rPr lang="ar-EG" sz="8000" b="1" dirty="0" smtClean="0">
                <a:latin typeface="Arial" charset="0"/>
              </a:rPr>
              <a:t>شئ يشغل </a:t>
            </a:r>
            <a:r>
              <a:rPr lang="ar-EG" sz="8000" b="1" dirty="0" smtClean="0">
                <a:latin typeface="Arial" charset="0"/>
              </a:rPr>
              <a:t>بالي   </a:t>
            </a:r>
            <a:endParaRPr lang="en-US" sz="8000" b="1" dirty="0" smtClean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ربـي </a:t>
            </a:r>
            <a:r>
              <a:rPr lang="ar-EG" sz="8000" b="1" dirty="0" smtClean="0">
                <a:latin typeface="Arial" charset="0"/>
              </a:rPr>
              <a:t>مـــدبر </a:t>
            </a:r>
            <a:r>
              <a:rPr lang="ar-EG" sz="8000" b="1" dirty="0" smtClean="0">
                <a:latin typeface="Arial" charset="0"/>
              </a:rPr>
              <a:t>أحـوالـــي</a:t>
            </a:r>
            <a:endParaRPr lang="ar-EG" sz="8000" b="1" dirty="0" smtClean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عزمي علي </a:t>
            </a:r>
            <a:r>
              <a:rPr lang="ar-EG" sz="8000" b="1" dirty="0" err="1" smtClean="0">
                <a:latin typeface="Arial" charset="0"/>
              </a:rPr>
              <a:t>السما</a:t>
            </a:r>
            <a:r>
              <a:rPr lang="ar-EG" sz="8000" b="1" dirty="0" smtClean="0">
                <a:latin typeface="Arial" charset="0"/>
              </a:rPr>
              <a:t> </a:t>
            </a:r>
            <a:r>
              <a:rPr lang="ar-EG" sz="8000" b="1" dirty="0" err="1" smtClean="0">
                <a:latin typeface="Arial" charset="0"/>
              </a:rPr>
              <a:t>طوالي</a:t>
            </a:r>
            <a:endParaRPr lang="ar-EG" sz="8000" b="1" dirty="0" smtClean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حـــــررنـي </a:t>
            </a:r>
            <a:r>
              <a:rPr lang="ar-EG" sz="8000" b="1" dirty="0" smtClean="0">
                <a:latin typeface="Arial" charset="0"/>
              </a:rPr>
              <a:t>يـســـــــوع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يسوع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يسوع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من عبودية إبليس</a:t>
            </a:r>
          </a:p>
          <a:p>
            <a:pPr algn="ctr" rtl="1">
              <a:defRPr/>
            </a:pPr>
            <a:r>
              <a:rPr lang="ar-EG" sz="8000" b="1" dirty="0" smtClean="0">
                <a:latin typeface="Arial" charset="0"/>
              </a:rPr>
              <a:t>حررني يسوع</a:t>
            </a:r>
            <a:endParaRPr lang="ar-EG" sz="8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</TotalTime>
  <Words>112</Words>
  <Application>Microsoft Office PowerPoint</Application>
  <PresentationFormat>عرض على الشاشة (3:4)‏</PresentationFormat>
  <Paragraphs>42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162</cp:revision>
  <dcterms:created xsi:type="dcterms:W3CDTF">2021-12-07T14:30:00Z</dcterms:created>
  <dcterms:modified xsi:type="dcterms:W3CDTF">2021-12-16T12:44:39Z</dcterms:modified>
</cp:coreProperties>
</file>