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44" r:id="rId3"/>
    <p:sldId id="277" r:id="rId4"/>
    <p:sldId id="445" r:id="rId5"/>
    <p:sldId id="423" r:id="rId6"/>
    <p:sldId id="446" r:id="rId7"/>
    <p:sldId id="443" r:id="rId8"/>
    <p:sldId id="447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7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2554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تـرنيـمـة</a:t>
            </a:r>
          </a:p>
          <a:p>
            <a:pPr algn="ctr" rtl="1"/>
            <a:r>
              <a:rPr lang="ar-EG" sz="8000" b="1" dirty="0" err="1" smtClean="0"/>
              <a:t>بارفع</a:t>
            </a:r>
            <a:r>
              <a:rPr lang="ar-EG" sz="8000" b="1" dirty="0" smtClean="0"/>
              <a:t> اسم إلهي 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572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بَأرفـع </a:t>
            </a:r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إسـم إلهـي</a:t>
            </a:r>
          </a:p>
          <a:p>
            <a:pPr algn="ctr" rtl="1"/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عـالي عـالي لفــوق</a:t>
            </a:r>
          </a:p>
          <a:p>
            <a:pPr algn="ctr" rtl="1"/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تمـلـك فــيَّ يـاربــي</a:t>
            </a:r>
          </a:p>
          <a:p>
            <a:pPr algn="ctr" rtl="1"/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يوم ورا يوم بـتسود</a:t>
            </a: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76200" y="609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 </a:t>
            </a:r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ينقص كلّ مـا لـيَّ</a:t>
            </a:r>
          </a:p>
          <a:p>
            <a:pPr algn="ctr" rtl="1"/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وتزيــد إنت وحـدك</a:t>
            </a:r>
          </a:p>
          <a:p>
            <a:pPr algn="ctr"/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تعـلن حـقــك فـــيَّ</a:t>
            </a:r>
          </a:p>
          <a:p>
            <a:pPr algn="ctr"/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يظهـر كل مجـــدك</a:t>
            </a: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09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بَأرفـع </a:t>
            </a:r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إسـم إلهـي</a:t>
            </a:r>
          </a:p>
          <a:p>
            <a:pPr algn="ctr" rtl="1"/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عـالي عـالي لفــوق</a:t>
            </a:r>
          </a:p>
          <a:p>
            <a:pPr algn="ctr" rtl="1"/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تمـلـك فــيَّ يـاربــي</a:t>
            </a:r>
          </a:p>
          <a:p>
            <a:pPr algn="ctr" rtl="1"/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يوم ورا يوم بـتسود</a:t>
            </a: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 </a:t>
            </a:r>
            <a:r>
              <a:rPr lang="ar-EG" sz="8000" b="1" kern="10" dirty="0" err="1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بَأسجد</a:t>
            </a:r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 </a:t>
            </a:r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ربي أمامك</a:t>
            </a:r>
          </a:p>
          <a:p>
            <a:pPr algn="ctr" rtl="1"/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  و أقـتـرب إليـــــك</a:t>
            </a:r>
          </a:p>
          <a:p>
            <a:pPr algn="ctr" rtl="1"/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 طلبـى مجـد جلالك</a:t>
            </a:r>
          </a:p>
          <a:p>
            <a:pPr algn="ctr" rtl="1"/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 قلبي و عيني عليك</a:t>
            </a: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09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بَأرفـع </a:t>
            </a:r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إسـم إلهـي</a:t>
            </a:r>
          </a:p>
          <a:p>
            <a:pPr algn="ctr" rtl="1"/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عـالي عـالي لفــوق</a:t>
            </a:r>
          </a:p>
          <a:p>
            <a:pPr algn="ctr" rtl="1"/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تمـلـك فــيَّ يـاربــي</a:t>
            </a:r>
          </a:p>
          <a:p>
            <a:pPr algn="ctr" rtl="1"/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يوم ورا يوم بـتسود</a:t>
            </a: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09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kern="10" dirty="0" err="1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بَأسكب</a:t>
            </a:r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 </a:t>
            </a:r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عندك طيبـي</a:t>
            </a:r>
          </a:p>
          <a:p>
            <a:pPr algn="ctr" rtl="1"/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وأنـا عـنـد قـدمـيـك</a:t>
            </a:r>
          </a:p>
          <a:p>
            <a:pPr algn="ctr" rtl="1"/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أنت طيبي ونصيبي</a:t>
            </a:r>
          </a:p>
          <a:p>
            <a:pPr algn="ctr" rtl="1"/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كـل جـمـالي فـيـك</a:t>
            </a: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45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بَأرفـع </a:t>
            </a:r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إسـم إلهـي</a:t>
            </a:r>
          </a:p>
          <a:p>
            <a:pPr algn="ctr" rtl="1"/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عـالي عـالي لفــوق</a:t>
            </a:r>
          </a:p>
          <a:p>
            <a:pPr algn="ctr" rtl="1"/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تمـلـك فــيَّ يـاربــي</a:t>
            </a:r>
          </a:p>
          <a:p>
            <a:pPr algn="ctr" rtl="1"/>
            <a:r>
              <a:rPr lang="ar-EG" sz="80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</a:rPr>
              <a:t>يوم ورا يوم بـتسود</a:t>
            </a: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1555</TotalTime>
  <Words>85</Words>
  <Application>Microsoft Office PowerPoint</Application>
  <PresentationFormat>عرض على الشاشة (3:4)‏</PresentationFormat>
  <Paragraphs>30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298</cp:revision>
  <dcterms:created xsi:type="dcterms:W3CDTF">2021-12-07T14:30:00Z</dcterms:created>
  <dcterms:modified xsi:type="dcterms:W3CDTF">2022-01-03T16:22:02Z</dcterms:modified>
</cp:coreProperties>
</file>