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44" r:id="rId3"/>
    <p:sldId id="484" r:id="rId4"/>
    <p:sldId id="472" r:id="rId5"/>
    <p:sldId id="485" r:id="rId6"/>
    <p:sldId id="458" r:id="rId7"/>
    <p:sldId id="486" r:id="rId8"/>
    <p:sldId id="498" r:id="rId9"/>
    <p:sldId id="489" r:id="rId10"/>
    <p:sldId id="490" r:id="rId11"/>
    <p:sldId id="491" r:id="rId12"/>
    <p:sldId id="492" r:id="rId13"/>
    <p:sldId id="499" r:id="rId14"/>
    <p:sldId id="496" r:id="rId15"/>
    <p:sldId id="497" r:id="rId16"/>
    <p:sldId id="4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وفيما أظنهُ لا يستجيب</a:t>
            </a:r>
            <a:endParaRPr lang="ar-EG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572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8000" b="1" dirty="0" smtClean="0"/>
              <a:t>ويفتح أمامي باباً جديد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يطمئنُ خوفي يُنير السبيل</a:t>
            </a:r>
            <a:br>
              <a:rPr lang="ar-EG" sz="8000" b="1" dirty="0" smtClean="0"/>
            </a:br>
            <a:r>
              <a:rPr lang="ar-EG" sz="8000" b="1" dirty="0" smtClean="0"/>
              <a:t>له سلطاناً على المستحيل</a:t>
            </a:r>
            <a:br>
              <a:rPr lang="ar-EG" sz="8000" b="1" dirty="0" smtClean="0"/>
            </a:br>
            <a:r>
              <a:rPr lang="ar-EG" sz="8000" b="1" dirty="0" smtClean="0"/>
              <a:t>يُكففُ دمعي ويرفعُ حملي</a:t>
            </a:r>
            <a:br>
              <a:rPr lang="ar-EG" sz="8000" b="1" dirty="0" smtClean="0"/>
            </a:br>
            <a:r>
              <a:rPr lang="ar-EG" sz="8000" b="1" dirty="0" smtClean="0"/>
              <a:t>علي كَتفيه بطول المسير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8000" b="1" dirty="0" smtClean="0"/>
              <a:t>نظرتُ إليه بعين العبيد</a:t>
            </a:r>
            <a:br>
              <a:rPr lang="ar-EG" sz="8000" b="1" dirty="0" smtClean="0"/>
            </a:br>
            <a:r>
              <a:rPr lang="ar-EG" sz="8000" b="1" dirty="0" smtClean="0"/>
              <a:t>فمالَ إليً كّأب رحيم</a:t>
            </a:r>
            <a:br>
              <a:rPr lang="ar-EG" sz="8000" b="1" dirty="0" smtClean="0"/>
            </a:br>
            <a:r>
              <a:rPr lang="ar-EG" sz="8000" b="1" dirty="0" smtClean="0"/>
              <a:t>يَهرعُ لعوني ويعرفُ وجعي</a:t>
            </a:r>
            <a:br>
              <a:rPr lang="ar-EG" sz="8000" b="1" dirty="0" smtClean="0"/>
            </a:br>
            <a:r>
              <a:rPr lang="ar-EG" sz="8000" b="1" dirty="0" smtClean="0"/>
              <a:t>ويَدعوني ابناً بين البنين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6076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وفيما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يُرتب أمراً عجيبً </a:t>
            </a:r>
            <a:r>
              <a:rPr lang="ar-EG" sz="8000" b="1" dirty="0" smtClean="0"/>
              <a:t>رهيب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يحلَ قيودي </a:t>
            </a:r>
            <a:r>
              <a:rPr lang="ar-EG" sz="8000" b="1" dirty="0" err="1" smtClean="0"/>
              <a:t>ويُطفي</a:t>
            </a:r>
            <a:r>
              <a:rPr lang="ar-EG" sz="8000" b="1" dirty="0" smtClean="0"/>
              <a:t> اللهيب</a:t>
            </a:r>
            <a:br>
              <a:rPr lang="ar-EG" sz="8000" b="1" dirty="0" smtClean="0"/>
            </a:br>
            <a:r>
              <a:rPr lang="ar-EG" sz="8000" b="1" dirty="0" smtClean="0"/>
              <a:t>بيدهِ فيصنع عهداً جديد</a:t>
            </a:r>
            <a:br>
              <a:rPr lang="ar-EG" sz="8000" b="1" dirty="0" smtClean="0"/>
            </a:br>
            <a:endParaRPr lang="en-US" sz="8000" b="1" kern="10" dirty="0" smtClean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  <a:p>
            <a:pPr algn="ctr" rtl="1">
              <a:spcBef>
                <a:spcPts val="2400"/>
              </a:spcBef>
            </a:pP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يظلُ أميناً وديعاً قريب</a:t>
            </a:r>
            <a:br>
              <a:rPr lang="ar-EG" sz="8000" b="1" dirty="0" smtClean="0"/>
            </a:br>
            <a:r>
              <a:rPr lang="ar-EG" sz="8000" b="1" dirty="0" smtClean="0"/>
              <a:t>فيُخجل قلبي بحبهُ العجيب</a:t>
            </a:r>
            <a:br>
              <a:rPr lang="ar-EG" sz="8000" b="1" dirty="0" smtClean="0"/>
            </a:br>
            <a:r>
              <a:rPr lang="ar-EG" sz="8000" b="1" dirty="0" smtClean="0"/>
              <a:t>وحينَ يطولُ الليل الرهيب</a:t>
            </a:r>
            <a:br>
              <a:rPr lang="ar-EG" sz="8000" b="1" dirty="0" smtClean="0"/>
            </a:br>
            <a:r>
              <a:rPr lang="ar-EG" sz="8000" b="1" dirty="0" smtClean="0"/>
              <a:t>أراهُ يضئُ أمامي الطريق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96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8000" b="1" dirty="0" smtClean="0"/>
              <a:t>ويفتح أمامي باباً جديد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6076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وفيما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يُرتب أمراً عجيبً </a:t>
            </a:r>
            <a:r>
              <a:rPr lang="ar-EG" sz="8000" b="1" dirty="0" smtClean="0"/>
              <a:t>رهيب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يحلَ قيودي </a:t>
            </a:r>
            <a:r>
              <a:rPr lang="ar-EG" sz="8000" b="1" dirty="0" err="1" smtClean="0"/>
              <a:t>ويُطفي</a:t>
            </a:r>
            <a:r>
              <a:rPr lang="ar-EG" sz="8000" b="1" dirty="0" smtClean="0"/>
              <a:t> اللهيب</a:t>
            </a:r>
            <a:br>
              <a:rPr lang="ar-EG" sz="8000" b="1" dirty="0" smtClean="0"/>
            </a:br>
            <a:r>
              <a:rPr lang="ar-EG" sz="8000" b="1" dirty="0" smtClean="0"/>
              <a:t>بيدهِ فيصنع عهداً جديد</a:t>
            </a:r>
            <a:br>
              <a:rPr lang="ar-EG" sz="8000" b="1" dirty="0" smtClean="0"/>
            </a:br>
            <a:endParaRPr lang="en-US" sz="8000" b="1" kern="10" dirty="0" smtClean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  <a:p>
            <a:pPr algn="ctr" rtl="1">
              <a:spcBef>
                <a:spcPts val="2400"/>
              </a:spcBef>
            </a:pP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يظلُ أميناً وديعاً قريب</a:t>
            </a:r>
            <a:br>
              <a:rPr lang="ar-EG" sz="8000" b="1" dirty="0" smtClean="0"/>
            </a:br>
            <a:r>
              <a:rPr lang="ar-EG" sz="8000" b="1" dirty="0" smtClean="0"/>
              <a:t>فيُخجل قلبي بحبهُ العجيب</a:t>
            </a:r>
            <a:br>
              <a:rPr lang="ar-EG" sz="8000" b="1" dirty="0" smtClean="0"/>
            </a:br>
            <a:r>
              <a:rPr lang="ar-EG" sz="8000" b="1" dirty="0" smtClean="0"/>
              <a:t>وحينَ يطولُ الليل الرهيب</a:t>
            </a:r>
            <a:br>
              <a:rPr lang="ar-EG" sz="8000" b="1" dirty="0" smtClean="0"/>
            </a:br>
            <a:r>
              <a:rPr lang="ar-EG" sz="8000" b="1" dirty="0" smtClean="0"/>
              <a:t>أراهُ يضئُ أمامي الطريق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48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8000" b="1" dirty="0" smtClean="0"/>
              <a:t>ويفتح أمامي باباً جديد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60548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600"/>
              </a:spcBef>
            </a:pPr>
            <a:r>
              <a:rPr lang="ar-EG" sz="7200" b="1" dirty="0" smtClean="0"/>
              <a:t>يزلزلُ أسوارَ سجني العتيد</a:t>
            </a:r>
            <a:br>
              <a:rPr lang="ar-EG" sz="7200" b="1" dirty="0" smtClean="0"/>
            </a:br>
            <a:r>
              <a:rPr lang="ar-EG" sz="7200" b="1" dirty="0" smtClean="0"/>
              <a:t>ويُعطي لنفسي سلاماً عجيب</a:t>
            </a:r>
            <a:br>
              <a:rPr lang="ar-EG" sz="7200" b="1" dirty="0" smtClean="0"/>
            </a:br>
            <a:r>
              <a:rPr lang="ar-EG" sz="7200" b="1" dirty="0" smtClean="0"/>
              <a:t>ويسكبُ زيتاً وماءاً وخمراً</a:t>
            </a:r>
            <a:br>
              <a:rPr lang="ar-EG" sz="7200" b="1" dirty="0" smtClean="0"/>
            </a:br>
            <a:r>
              <a:rPr lang="ar-EG" sz="7200" b="1" dirty="0" smtClean="0"/>
              <a:t>يُضمد جُرحي إلى أن يطيب</a:t>
            </a: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52400"/>
            <a:ext cx="91440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6000"/>
              </a:spcBef>
              <a:buFont typeface="Arial" charset="0"/>
              <a:buNone/>
            </a:pPr>
            <a:r>
              <a:rPr lang="ar-EG" sz="7200" b="1" dirty="0" smtClean="0"/>
              <a:t>رأيتهُ </a:t>
            </a:r>
            <a:r>
              <a:rPr lang="ar-EG" sz="7200" b="1" dirty="0" smtClean="0"/>
              <a:t>يَنظر من فوق الصليب 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ويرقبُ رجوعي له من بعيد</a:t>
            </a:r>
            <a:br>
              <a:rPr lang="ar-EG" sz="7200" b="1" dirty="0" smtClean="0"/>
            </a:br>
            <a:r>
              <a:rPr lang="ar-EG" sz="7200" b="1" dirty="0" smtClean="0"/>
              <a:t>ودمهُ كنبعٍ شفاءاً وحباً</a:t>
            </a:r>
            <a:br>
              <a:rPr lang="ar-EG" sz="7200" b="1" dirty="0" smtClean="0"/>
            </a:br>
            <a:r>
              <a:rPr lang="ar-EG" sz="7200" b="1" dirty="0" smtClean="0"/>
              <a:t>حياةً وبراً لمن يُريد</a:t>
            </a: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7503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8000" b="1" dirty="0" smtClean="0"/>
              <a:t>فكيفَ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فكيفَ أظنهُ لا يستجيب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16076"/>
            <a:ext cx="914400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وفيما أظنهُ لا يستجيب</a:t>
            </a:r>
            <a:br>
              <a:rPr lang="ar-EG" sz="8000" b="1" dirty="0" smtClean="0"/>
            </a:br>
            <a:r>
              <a:rPr lang="ar-EG" sz="8000" b="1" dirty="0" smtClean="0"/>
              <a:t>يُرتب أمراً عجيبً </a:t>
            </a:r>
            <a:r>
              <a:rPr lang="ar-EG" sz="8000" b="1" dirty="0" smtClean="0"/>
              <a:t>رهيب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 smtClean="0"/>
              <a:t>يحلَ قيودي </a:t>
            </a:r>
            <a:r>
              <a:rPr lang="ar-EG" sz="8000" b="1" dirty="0" err="1" smtClean="0"/>
              <a:t>ويُطفي</a:t>
            </a:r>
            <a:r>
              <a:rPr lang="ar-EG" sz="8000" b="1" dirty="0" smtClean="0"/>
              <a:t> اللهيب</a:t>
            </a:r>
            <a:br>
              <a:rPr lang="ar-EG" sz="8000" b="1" dirty="0" smtClean="0"/>
            </a:br>
            <a:r>
              <a:rPr lang="ar-EG" sz="8000" b="1" dirty="0" smtClean="0"/>
              <a:t>بيدهِ فيصنع عهداً جديد</a:t>
            </a:r>
            <a:br>
              <a:rPr lang="ar-EG" sz="8000" b="1" dirty="0" smtClean="0"/>
            </a:br>
            <a:endParaRPr lang="en-US" sz="8000" b="1" kern="10" dirty="0" smtClean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  <a:p>
            <a:pPr algn="ctr" rtl="1">
              <a:spcBef>
                <a:spcPts val="2400"/>
              </a:spcBef>
            </a:pP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يظلُ أميناً وديعاً قريب</a:t>
            </a:r>
            <a:br>
              <a:rPr lang="ar-EG" sz="8000" b="1" dirty="0" smtClean="0"/>
            </a:br>
            <a:r>
              <a:rPr lang="ar-EG" sz="8000" b="1" dirty="0" smtClean="0"/>
              <a:t>فيُخجل قلبي بحبهُ العجيب</a:t>
            </a:r>
            <a:br>
              <a:rPr lang="ar-EG" sz="8000" b="1" dirty="0" smtClean="0"/>
            </a:br>
            <a:r>
              <a:rPr lang="ar-EG" sz="8000" b="1" dirty="0" smtClean="0"/>
              <a:t>وحينَ يطولُ الليل الرهيب</a:t>
            </a:r>
            <a:br>
              <a:rPr lang="ar-EG" sz="8000" b="1" dirty="0" smtClean="0"/>
            </a:br>
            <a:r>
              <a:rPr lang="ar-EG" sz="8000" b="1" dirty="0" smtClean="0"/>
              <a:t>أراهُ يضئُ أمامي الطريق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</TotalTime>
  <Words>62</Words>
  <Application>Microsoft Office PowerPoint</Application>
  <PresentationFormat>عرض على الشاشة (3:4)‏</PresentationFormat>
  <Paragraphs>19</Paragraphs>
  <Slides>16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2022-01-04T09:22:45Z</dcterms:modified>
</cp:coreProperties>
</file>