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44" r:id="rId3"/>
    <p:sldId id="277" r:id="rId4"/>
    <p:sldId id="476" r:id="rId5"/>
    <p:sldId id="47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691" autoAdjust="0"/>
    <p:restoredTop sz="94660"/>
  </p:normalViewPr>
  <p:slideViewPr>
    <p:cSldViewPr>
      <p:cViewPr>
        <p:scale>
          <a:sx n="68" d="100"/>
          <a:sy n="68" d="100"/>
        </p:scale>
        <p:origin x="-1176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331655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تـرنيـمـة</a:t>
            </a:r>
          </a:p>
          <a:p>
            <a:pPr algn="ctr"/>
            <a:r>
              <a:rPr lang="ar-EG" sz="8000" b="1" dirty="0" smtClean="0"/>
              <a:t>يسوع قدوس مسيح الرب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81000"/>
            <a:ext cx="9144000" cy="5433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ar-SA" sz="8000" b="1" dirty="0" smtClean="0"/>
              <a:t>ي</a:t>
            </a:r>
            <a:r>
              <a:rPr lang="ar-EG" sz="8000" b="1" dirty="0" smtClean="0"/>
              <a:t>ـــ</a:t>
            </a:r>
            <a:r>
              <a:rPr lang="ar-SA" sz="8000" b="1" dirty="0" smtClean="0"/>
              <a:t>س</a:t>
            </a:r>
            <a:r>
              <a:rPr lang="ar-EG" sz="8000" b="1" dirty="0" smtClean="0"/>
              <a:t>ــ</a:t>
            </a:r>
            <a:r>
              <a:rPr lang="ar-SA" sz="8000" b="1" dirty="0" smtClean="0"/>
              <a:t>وع ي</a:t>
            </a:r>
            <a:r>
              <a:rPr lang="ar-EG" sz="8000" b="1" dirty="0" smtClean="0"/>
              <a:t>ـــ</a:t>
            </a:r>
            <a:r>
              <a:rPr lang="ar-SA" sz="8000" b="1" dirty="0" smtClean="0"/>
              <a:t>س</a:t>
            </a:r>
            <a:r>
              <a:rPr lang="ar-EG" sz="8000" b="1" dirty="0" smtClean="0"/>
              <a:t>ــ</a:t>
            </a:r>
            <a:r>
              <a:rPr lang="ar-SA" sz="8000" b="1" dirty="0" smtClean="0"/>
              <a:t>وع ق</a:t>
            </a:r>
            <a:r>
              <a:rPr lang="ar-EG" sz="8000" b="1" dirty="0" smtClean="0"/>
              <a:t>ـــــ</a:t>
            </a:r>
            <a:r>
              <a:rPr lang="ar-SA" sz="8000" b="1" dirty="0" smtClean="0"/>
              <a:t>دوس م</a:t>
            </a:r>
            <a:r>
              <a:rPr lang="ar-EG" sz="8000" b="1" dirty="0" smtClean="0"/>
              <a:t>ــ</a:t>
            </a:r>
            <a:r>
              <a:rPr lang="ar-SA" sz="8000" b="1" dirty="0" smtClean="0"/>
              <a:t>س</a:t>
            </a:r>
            <a:r>
              <a:rPr lang="ar-EG" sz="8000" b="1" dirty="0" smtClean="0"/>
              <a:t>ــ</a:t>
            </a:r>
            <a:r>
              <a:rPr lang="ar-SA" sz="8000" b="1" dirty="0" smtClean="0"/>
              <a:t>ي</a:t>
            </a:r>
            <a:r>
              <a:rPr lang="ar-EG" sz="8000" b="1" dirty="0" smtClean="0"/>
              <a:t>ـــ</a:t>
            </a:r>
            <a:r>
              <a:rPr lang="ar-SA" sz="8000" b="1" dirty="0" smtClean="0"/>
              <a:t>ح ال</a:t>
            </a:r>
            <a:r>
              <a:rPr lang="ar-EG" sz="8000" b="1" dirty="0" smtClean="0"/>
              <a:t>ــــ</a:t>
            </a:r>
            <a:r>
              <a:rPr lang="ar-SA" sz="8000" b="1" dirty="0" smtClean="0"/>
              <a:t>رب ي</a:t>
            </a:r>
            <a:r>
              <a:rPr lang="ar-EG" sz="8000" b="1" dirty="0" smtClean="0"/>
              <a:t>ـــ</a:t>
            </a:r>
            <a:r>
              <a:rPr lang="ar-SA" sz="8000" b="1" dirty="0" smtClean="0"/>
              <a:t>س</a:t>
            </a:r>
            <a:r>
              <a:rPr lang="ar-EG" sz="8000" b="1" dirty="0" smtClean="0"/>
              <a:t>ـــ</a:t>
            </a:r>
            <a:r>
              <a:rPr lang="ar-SA" sz="8000" b="1" dirty="0" smtClean="0"/>
              <a:t>وع</a:t>
            </a:r>
            <a:r>
              <a:rPr lang="en-US" sz="8000" b="1" dirty="0" smtClean="0"/>
              <a:t> </a:t>
            </a: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-2766477"/>
            <a:ext cx="9144000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EG" sz="8000" b="1" dirty="0" smtClean="0"/>
          </a:p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ar-SA" sz="8000" b="1" dirty="0" smtClean="0"/>
              <a:t>ي</a:t>
            </a:r>
            <a:r>
              <a:rPr lang="ar-EG" sz="8000" b="1" dirty="0" smtClean="0"/>
              <a:t>ـــ</a:t>
            </a:r>
            <a:r>
              <a:rPr lang="ar-SA" sz="8000" b="1" dirty="0" smtClean="0"/>
              <a:t>س</a:t>
            </a:r>
            <a:r>
              <a:rPr lang="ar-EG" sz="8000" b="1" dirty="0" smtClean="0"/>
              <a:t>ــ</a:t>
            </a:r>
            <a:r>
              <a:rPr lang="ar-SA" sz="8000" b="1" dirty="0" smtClean="0"/>
              <a:t>وع ي</a:t>
            </a:r>
            <a:r>
              <a:rPr lang="ar-EG" sz="8000" b="1" dirty="0" smtClean="0"/>
              <a:t>ــــ</a:t>
            </a:r>
            <a:r>
              <a:rPr lang="ar-SA" sz="8000" b="1" dirty="0" smtClean="0"/>
              <a:t>س</a:t>
            </a:r>
            <a:r>
              <a:rPr lang="ar-EG" sz="8000" b="1" dirty="0" smtClean="0"/>
              <a:t>ــ</a:t>
            </a:r>
            <a:r>
              <a:rPr lang="ar-SA" sz="8000" b="1" dirty="0" smtClean="0"/>
              <a:t>وع م</a:t>
            </a:r>
            <a:r>
              <a:rPr lang="ar-EG" sz="8000" b="1" dirty="0" smtClean="0"/>
              <a:t>ـــ</a:t>
            </a:r>
            <a:r>
              <a:rPr lang="ar-SA" sz="8000" b="1" dirty="0" smtClean="0"/>
              <a:t>رت</a:t>
            </a:r>
            <a:r>
              <a:rPr lang="ar-EG" sz="8000" b="1" dirty="0" smtClean="0"/>
              <a:t>ــ</a:t>
            </a:r>
            <a:r>
              <a:rPr lang="ar-SA" sz="8000" b="1" dirty="0" smtClean="0"/>
              <a:t>ف</a:t>
            </a:r>
            <a:r>
              <a:rPr lang="ar-EG" sz="8000" b="1" dirty="0" smtClean="0"/>
              <a:t>ــ</a:t>
            </a:r>
            <a:r>
              <a:rPr lang="ar-SA" sz="8000" b="1" dirty="0" smtClean="0"/>
              <a:t>ع ف</a:t>
            </a:r>
            <a:r>
              <a:rPr lang="ar-EG" sz="8000" b="1" dirty="0" smtClean="0"/>
              <a:t>ـــــ</a:t>
            </a:r>
            <a:r>
              <a:rPr lang="ar-SA" sz="8000" b="1" dirty="0" smtClean="0"/>
              <a:t>وق ال</a:t>
            </a:r>
            <a:r>
              <a:rPr lang="ar-EG" sz="8000" b="1" dirty="0" smtClean="0"/>
              <a:t>ـ</a:t>
            </a:r>
            <a:r>
              <a:rPr lang="ar-SA" sz="8000" b="1" dirty="0" smtClean="0"/>
              <a:t>س</a:t>
            </a:r>
            <a:r>
              <a:rPr lang="ar-EG" sz="8000" b="1" dirty="0" smtClean="0"/>
              <a:t>ـــ</a:t>
            </a:r>
            <a:r>
              <a:rPr lang="ar-SA" sz="8000" b="1" dirty="0" smtClean="0"/>
              <a:t>م</a:t>
            </a:r>
            <a:r>
              <a:rPr lang="ar-EG" sz="8000" b="1" dirty="0" smtClean="0"/>
              <a:t>ـــ</a:t>
            </a:r>
            <a:r>
              <a:rPr lang="ar-SA" sz="8000" b="1" dirty="0" smtClean="0"/>
              <a:t>اء ي</a:t>
            </a:r>
            <a:r>
              <a:rPr lang="ar-EG" sz="8000" b="1" dirty="0" smtClean="0"/>
              <a:t>ـــ</a:t>
            </a:r>
            <a:r>
              <a:rPr lang="ar-SA" sz="8000" b="1" dirty="0" smtClean="0"/>
              <a:t>س</a:t>
            </a:r>
            <a:r>
              <a:rPr lang="ar-EG" sz="8000" b="1" dirty="0" smtClean="0"/>
              <a:t>ــــ</a:t>
            </a:r>
            <a:r>
              <a:rPr lang="ar-SA" sz="8000" b="1" dirty="0" smtClean="0"/>
              <a:t>وع</a:t>
            </a:r>
            <a:endParaRPr lang="en-US" sz="80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533400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6000" b="1" dirty="0" smtClean="0"/>
              <a:t>اس</a:t>
            </a:r>
            <a:r>
              <a:rPr lang="ar-EG" sz="6000" b="1" dirty="0" smtClean="0"/>
              <a:t>ــ</a:t>
            </a:r>
            <a:r>
              <a:rPr lang="ar-SA" sz="6000" b="1" dirty="0" smtClean="0"/>
              <a:t>م</a:t>
            </a:r>
            <a:r>
              <a:rPr lang="ar-EG" sz="6000" b="1" dirty="0" smtClean="0"/>
              <a:t>ــ</a:t>
            </a:r>
            <a:r>
              <a:rPr lang="ar-SA" sz="6000" b="1" dirty="0" smtClean="0"/>
              <a:t>ك ي</a:t>
            </a:r>
            <a:r>
              <a:rPr lang="ar-EG" sz="6000" b="1" dirty="0" smtClean="0"/>
              <a:t>ــ</a:t>
            </a:r>
            <a:r>
              <a:rPr lang="ar-SA" sz="6000" b="1" dirty="0" smtClean="0"/>
              <a:t>ا رب</a:t>
            </a:r>
            <a:r>
              <a:rPr lang="ar-EG" sz="6000" b="1" dirty="0" smtClean="0"/>
              <a:t>ــ</a:t>
            </a:r>
            <a:r>
              <a:rPr lang="ar-SA" sz="6000" b="1" dirty="0" smtClean="0"/>
              <a:t>ي ح</a:t>
            </a:r>
            <a:r>
              <a:rPr lang="ar-EG" sz="6000" b="1" dirty="0" smtClean="0"/>
              <a:t>ــ</a:t>
            </a:r>
            <a:r>
              <a:rPr lang="ar-SA" sz="6000" b="1" dirty="0" smtClean="0"/>
              <a:t>ل</a:t>
            </a:r>
            <a:r>
              <a:rPr lang="ar-EG" sz="6000" b="1" dirty="0" smtClean="0"/>
              <a:t>ـــ</a:t>
            </a:r>
            <a:r>
              <a:rPr lang="ar-SA" sz="6000" b="1" dirty="0" smtClean="0"/>
              <a:t>و ل</a:t>
            </a:r>
            <a:r>
              <a:rPr lang="ar-EG" sz="6000" b="1" dirty="0" smtClean="0"/>
              <a:t>ــ</a:t>
            </a:r>
            <a:r>
              <a:rPr lang="ar-SA" sz="6000" b="1" dirty="0" smtClean="0"/>
              <a:t>ف</a:t>
            </a:r>
            <a:r>
              <a:rPr lang="ar-EG" sz="6000" b="1" dirty="0" smtClean="0"/>
              <a:t>ـ</a:t>
            </a:r>
            <a:r>
              <a:rPr lang="ar-SA" sz="6000" b="1" dirty="0" smtClean="0"/>
              <a:t>م</a:t>
            </a:r>
            <a:r>
              <a:rPr lang="ar-EG" sz="6000" b="1" dirty="0" smtClean="0"/>
              <a:t>ـ</a:t>
            </a:r>
            <a:r>
              <a:rPr lang="ar-SA" sz="6000" b="1" dirty="0" smtClean="0"/>
              <a:t>ي</a:t>
            </a:r>
          </a:p>
          <a:p>
            <a:pPr algn="ctr"/>
            <a:r>
              <a:rPr lang="ar-SA" sz="6000" b="1" dirty="0" smtClean="0"/>
              <a:t>ت</a:t>
            </a:r>
            <a:r>
              <a:rPr lang="ar-EG" sz="6000" b="1" dirty="0" smtClean="0"/>
              <a:t>ـ</a:t>
            </a:r>
            <a:r>
              <a:rPr lang="ar-SA" sz="6000" b="1" dirty="0" smtClean="0"/>
              <a:t>ن</a:t>
            </a:r>
            <a:r>
              <a:rPr lang="ar-EG" sz="6000" b="1" dirty="0" smtClean="0"/>
              <a:t>ـ</a:t>
            </a:r>
            <a:r>
              <a:rPr lang="ar-SA" sz="6000" b="1" dirty="0" smtClean="0"/>
              <a:t>س</a:t>
            </a:r>
            <a:r>
              <a:rPr lang="ar-EG" sz="6000" b="1" dirty="0" smtClean="0"/>
              <a:t>ــ</a:t>
            </a:r>
            <a:r>
              <a:rPr lang="ar-SA" sz="6000" b="1" dirty="0" smtClean="0"/>
              <a:t>ك</a:t>
            </a:r>
            <a:r>
              <a:rPr lang="ar-EG" sz="6000" b="1" dirty="0" smtClean="0"/>
              <a:t>ـ</a:t>
            </a:r>
            <a:r>
              <a:rPr lang="ar-SA" sz="6000" b="1" dirty="0" smtClean="0"/>
              <a:t>ب ال</a:t>
            </a:r>
            <a:r>
              <a:rPr lang="ar-EG" sz="6000" b="1" dirty="0" smtClean="0"/>
              <a:t>ـ</a:t>
            </a:r>
            <a:r>
              <a:rPr lang="ar-SA" sz="6000" b="1" dirty="0" smtClean="0"/>
              <a:t>م</a:t>
            </a:r>
            <a:r>
              <a:rPr lang="ar-EG" sz="6000" b="1" dirty="0" smtClean="0"/>
              <a:t>ــ</a:t>
            </a:r>
            <a:r>
              <a:rPr lang="ar-SA" sz="6000" b="1" dirty="0" smtClean="0"/>
              <a:t>ي</a:t>
            </a:r>
            <a:r>
              <a:rPr lang="ar-EG" sz="6000" b="1" dirty="0" smtClean="0"/>
              <a:t>ــ</a:t>
            </a:r>
            <a:r>
              <a:rPr lang="ar-SA" sz="6000" b="1" dirty="0" smtClean="0"/>
              <a:t>اه م</a:t>
            </a:r>
            <a:r>
              <a:rPr lang="ar-EG" sz="6000" b="1" dirty="0" smtClean="0"/>
              <a:t>ــ</a:t>
            </a:r>
            <a:r>
              <a:rPr lang="ar-SA" sz="6000" b="1" dirty="0" smtClean="0"/>
              <a:t>ن روح</a:t>
            </a:r>
            <a:r>
              <a:rPr lang="ar-EG" sz="6000" b="1" dirty="0" smtClean="0"/>
              <a:t>ــــ</a:t>
            </a:r>
            <a:r>
              <a:rPr lang="ar-SA" sz="6000" b="1" dirty="0" smtClean="0"/>
              <a:t>ك</a:t>
            </a:r>
            <a:endParaRPr lang="en-US" sz="6000" b="1" dirty="0"/>
          </a:p>
        </p:txBody>
      </p:sp>
      <p:sp>
        <p:nvSpPr>
          <p:cNvPr id="8" name="Rectangle 7"/>
          <p:cNvSpPr/>
          <p:nvPr/>
        </p:nvSpPr>
        <p:spPr>
          <a:xfrm>
            <a:off x="0" y="3466743"/>
            <a:ext cx="89916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 dirty="0" smtClean="0"/>
              <a:t>ك</a:t>
            </a:r>
            <a:r>
              <a:rPr lang="ar-EG" sz="6000" b="1" dirty="0" smtClean="0"/>
              <a:t>ـ</a:t>
            </a:r>
            <a:r>
              <a:rPr lang="ar-SA" sz="6000" b="1" dirty="0" smtClean="0"/>
              <a:t>ل</a:t>
            </a:r>
            <a:r>
              <a:rPr lang="ar-EG" sz="6000" b="1" dirty="0" smtClean="0"/>
              <a:t>ـ</a:t>
            </a:r>
            <a:r>
              <a:rPr lang="ar-SA" sz="6000" b="1" dirty="0" smtClean="0"/>
              <a:t>م</a:t>
            </a:r>
            <a:r>
              <a:rPr lang="ar-EG" sz="6000" b="1" dirty="0" smtClean="0"/>
              <a:t>ـ</a:t>
            </a:r>
            <a:r>
              <a:rPr lang="ar-SA" sz="6000" b="1" dirty="0" smtClean="0"/>
              <a:t>ت</a:t>
            </a:r>
            <a:r>
              <a:rPr lang="ar-EG" sz="6000" b="1" dirty="0" smtClean="0"/>
              <a:t>ـ</a:t>
            </a:r>
            <a:r>
              <a:rPr lang="ar-SA" sz="6000" b="1" dirty="0" smtClean="0"/>
              <a:t>ك ت</a:t>
            </a:r>
            <a:r>
              <a:rPr lang="ar-EG" sz="6000" b="1" dirty="0" smtClean="0"/>
              <a:t>ــ</a:t>
            </a:r>
            <a:r>
              <a:rPr lang="ar-SA" sz="6000" b="1" dirty="0" smtClean="0"/>
              <a:t>ض</a:t>
            </a:r>
            <a:r>
              <a:rPr lang="ar-EG" sz="6000" b="1" dirty="0" smtClean="0"/>
              <a:t>ــ</a:t>
            </a:r>
            <a:r>
              <a:rPr lang="ar-SA" sz="6000" b="1" dirty="0" smtClean="0"/>
              <a:t>يء ل</a:t>
            </a:r>
            <a:r>
              <a:rPr lang="ar-EG" sz="6000" b="1" dirty="0" smtClean="0"/>
              <a:t>ــ</a:t>
            </a:r>
            <a:r>
              <a:rPr lang="ar-SA" sz="6000" b="1" dirty="0" smtClean="0"/>
              <a:t>ي الط</a:t>
            </a:r>
            <a:r>
              <a:rPr lang="ar-EG" sz="6000" b="1" dirty="0" smtClean="0"/>
              <a:t>ـــ</a:t>
            </a:r>
            <a:r>
              <a:rPr lang="ar-SA" sz="6000" b="1" dirty="0" smtClean="0"/>
              <a:t>ريق</a:t>
            </a:r>
            <a:endParaRPr lang="ar-EG" sz="6000" b="1" dirty="0" smtClean="0"/>
          </a:p>
          <a:p>
            <a:pPr algn="ctr">
              <a:spcBef>
                <a:spcPct val="50000"/>
              </a:spcBef>
            </a:pPr>
            <a:r>
              <a:rPr lang="ar-SA" sz="6000" b="1" dirty="0" smtClean="0"/>
              <a:t> ي</a:t>
            </a:r>
            <a:r>
              <a:rPr lang="ar-EG" sz="6000" b="1" dirty="0" smtClean="0"/>
              <a:t>ــــ</a:t>
            </a:r>
            <a:r>
              <a:rPr lang="ar-SA" sz="6000" b="1" dirty="0" smtClean="0"/>
              <a:t>س</a:t>
            </a:r>
            <a:r>
              <a:rPr lang="ar-EG" sz="6000" b="1" dirty="0" smtClean="0"/>
              <a:t>ــــ</a:t>
            </a:r>
            <a:r>
              <a:rPr lang="ar-SA" sz="6000" b="1" dirty="0" smtClean="0"/>
              <a:t>وع أح</a:t>
            </a:r>
            <a:r>
              <a:rPr lang="ar-EG" sz="6000" b="1" dirty="0" smtClean="0"/>
              <a:t>ــــ</a:t>
            </a:r>
            <a:r>
              <a:rPr lang="ar-SA" sz="6000" b="1" dirty="0" smtClean="0"/>
              <a:t>ب</a:t>
            </a:r>
            <a:r>
              <a:rPr lang="ar-EG" sz="6000" b="1" dirty="0" smtClean="0"/>
              <a:t>ــــ</a:t>
            </a:r>
            <a:r>
              <a:rPr lang="ar-SA" sz="6000" b="1" dirty="0" smtClean="0"/>
              <a:t>ك أح</a:t>
            </a:r>
            <a:r>
              <a:rPr lang="ar-EG" sz="6000" b="1" dirty="0" smtClean="0"/>
              <a:t>ــــ</a:t>
            </a:r>
            <a:r>
              <a:rPr lang="ar-SA" sz="6000" b="1" dirty="0" smtClean="0"/>
              <a:t>ب</a:t>
            </a:r>
            <a:r>
              <a:rPr lang="ar-EG" sz="6000" b="1" dirty="0" smtClean="0"/>
              <a:t>ــــ</a:t>
            </a:r>
            <a:r>
              <a:rPr lang="ar-SA" sz="6000" b="1" dirty="0" smtClean="0"/>
              <a:t>ك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1739</TotalTime>
  <Words>114</Words>
  <Application>Microsoft Office PowerPoint</Application>
  <PresentationFormat>عرض على الشاشة (3:4)‏</PresentationFormat>
  <Paragraphs>9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336</cp:revision>
  <dcterms:created xsi:type="dcterms:W3CDTF">2021-12-07T14:30:00Z</dcterms:created>
  <dcterms:modified xsi:type="dcterms:W3CDTF">2022-01-06T09:39:57Z</dcterms:modified>
</cp:coreProperties>
</file>