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4" r:id="rId3"/>
    <p:sldId id="277" r:id="rId4"/>
    <p:sldId id="476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31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EG" sz="8000" b="1" dirty="0" smtClean="0"/>
              <a:t>يسوع قدوس مسيح الرب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ar-SA" sz="8000" b="1" dirty="0" smtClean="0"/>
              <a:t>ي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وع ي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وع ق</a:t>
            </a:r>
            <a:r>
              <a:rPr lang="ar-EG" sz="8000" b="1" dirty="0" smtClean="0"/>
              <a:t>ـــــ</a:t>
            </a:r>
            <a:r>
              <a:rPr lang="ar-SA" sz="8000" b="1" dirty="0" smtClean="0"/>
              <a:t>دوس م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ح ال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رب ي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وع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766477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 smtClean="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ar-SA" sz="8000" b="1" dirty="0" smtClean="0"/>
              <a:t>ي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وع ي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وع م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رت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ف</a:t>
            </a:r>
            <a:r>
              <a:rPr lang="ar-EG" sz="8000" b="1" dirty="0" smtClean="0"/>
              <a:t>ــ</a:t>
            </a:r>
            <a:r>
              <a:rPr lang="ar-SA" sz="8000" b="1" dirty="0" smtClean="0"/>
              <a:t>ع ف</a:t>
            </a:r>
            <a:r>
              <a:rPr lang="ar-EG" sz="8000" b="1" dirty="0" smtClean="0"/>
              <a:t>ـــــ</a:t>
            </a:r>
            <a:r>
              <a:rPr lang="ar-SA" sz="8000" b="1" dirty="0" smtClean="0"/>
              <a:t>وق ال</a:t>
            </a:r>
            <a:r>
              <a:rPr lang="ar-EG" sz="8000" b="1" dirty="0" smtClean="0"/>
              <a:t>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م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اء ي</a:t>
            </a:r>
            <a:r>
              <a:rPr lang="ar-EG" sz="8000" b="1" dirty="0" smtClean="0"/>
              <a:t>ـــ</a:t>
            </a:r>
            <a:r>
              <a:rPr lang="ar-SA" sz="8000" b="1" dirty="0" smtClean="0"/>
              <a:t>س</a:t>
            </a:r>
            <a:r>
              <a:rPr lang="ar-EG" sz="8000" b="1" dirty="0" smtClean="0"/>
              <a:t>ــــ</a:t>
            </a:r>
            <a:r>
              <a:rPr lang="ar-SA" sz="8000" b="1" dirty="0" smtClean="0"/>
              <a:t>وع</a:t>
            </a:r>
            <a:endParaRPr 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dirty="0" smtClean="0"/>
              <a:t>اس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م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ك ي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ا رب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ي ح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ل</a:t>
            </a:r>
            <a:r>
              <a:rPr lang="ar-EG" sz="6000" b="1" dirty="0" smtClean="0"/>
              <a:t>ـــ</a:t>
            </a:r>
            <a:r>
              <a:rPr lang="ar-SA" sz="6000" b="1" dirty="0" smtClean="0"/>
              <a:t>و ل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ف</a:t>
            </a:r>
            <a:r>
              <a:rPr lang="ar-EG" sz="6000" b="1" dirty="0" smtClean="0"/>
              <a:t>ـ</a:t>
            </a:r>
            <a:r>
              <a:rPr lang="ar-SA" sz="6000" b="1" dirty="0" smtClean="0"/>
              <a:t>م</a:t>
            </a:r>
            <a:r>
              <a:rPr lang="ar-EG" sz="6000" b="1" dirty="0" smtClean="0"/>
              <a:t>ـ</a:t>
            </a:r>
            <a:r>
              <a:rPr lang="ar-SA" sz="6000" b="1" dirty="0" smtClean="0"/>
              <a:t>ي</a:t>
            </a:r>
          </a:p>
          <a:p>
            <a:pPr algn="ctr"/>
            <a:r>
              <a:rPr lang="ar-SA" sz="6000" b="1" dirty="0" smtClean="0"/>
              <a:t>ت</a:t>
            </a:r>
            <a:r>
              <a:rPr lang="ar-EG" sz="6000" b="1" dirty="0" smtClean="0"/>
              <a:t>ـ</a:t>
            </a:r>
            <a:r>
              <a:rPr lang="ar-SA" sz="6000" b="1" dirty="0" smtClean="0"/>
              <a:t>ن</a:t>
            </a:r>
            <a:r>
              <a:rPr lang="ar-EG" sz="6000" b="1" dirty="0" smtClean="0"/>
              <a:t>ـ</a:t>
            </a:r>
            <a:r>
              <a:rPr lang="ar-SA" sz="6000" b="1" dirty="0" smtClean="0"/>
              <a:t>س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ك</a:t>
            </a:r>
            <a:r>
              <a:rPr lang="ar-EG" sz="6000" b="1" dirty="0" smtClean="0"/>
              <a:t>ـ</a:t>
            </a:r>
            <a:r>
              <a:rPr lang="ar-SA" sz="6000" b="1" dirty="0" smtClean="0"/>
              <a:t>ب ال</a:t>
            </a:r>
            <a:r>
              <a:rPr lang="ar-EG" sz="6000" b="1" dirty="0" smtClean="0"/>
              <a:t>ـ</a:t>
            </a:r>
            <a:r>
              <a:rPr lang="ar-SA" sz="6000" b="1" dirty="0" smtClean="0"/>
              <a:t>م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ي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اه م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ن روح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ك</a:t>
            </a:r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466743"/>
            <a:ext cx="899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 dirty="0" smtClean="0"/>
              <a:t>ك</a:t>
            </a:r>
            <a:r>
              <a:rPr lang="ar-EG" sz="6000" b="1" dirty="0" smtClean="0"/>
              <a:t>ـ</a:t>
            </a:r>
            <a:r>
              <a:rPr lang="ar-SA" sz="6000" b="1" dirty="0" smtClean="0"/>
              <a:t>ل</a:t>
            </a:r>
            <a:r>
              <a:rPr lang="ar-EG" sz="6000" b="1" dirty="0" smtClean="0"/>
              <a:t>ـ</a:t>
            </a:r>
            <a:r>
              <a:rPr lang="ar-SA" sz="6000" b="1" dirty="0" smtClean="0"/>
              <a:t>م</a:t>
            </a:r>
            <a:r>
              <a:rPr lang="ar-EG" sz="6000" b="1" dirty="0" smtClean="0"/>
              <a:t>ـ</a:t>
            </a:r>
            <a:r>
              <a:rPr lang="ar-SA" sz="6000" b="1" dirty="0" smtClean="0"/>
              <a:t>ت</a:t>
            </a:r>
            <a:r>
              <a:rPr lang="ar-EG" sz="6000" b="1" dirty="0" smtClean="0"/>
              <a:t>ـ</a:t>
            </a:r>
            <a:r>
              <a:rPr lang="ar-SA" sz="6000" b="1" dirty="0" smtClean="0"/>
              <a:t>ك ت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ض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يء ل</a:t>
            </a:r>
            <a:r>
              <a:rPr lang="ar-EG" sz="6000" b="1" dirty="0" smtClean="0"/>
              <a:t>ــ</a:t>
            </a:r>
            <a:r>
              <a:rPr lang="ar-SA" sz="6000" b="1" dirty="0" smtClean="0"/>
              <a:t>ي الط</a:t>
            </a:r>
            <a:r>
              <a:rPr lang="ar-EG" sz="6000" b="1" dirty="0" smtClean="0"/>
              <a:t>ـــ</a:t>
            </a:r>
            <a:r>
              <a:rPr lang="ar-SA" sz="6000" b="1" dirty="0" smtClean="0"/>
              <a:t>ريق</a:t>
            </a:r>
            <a:endParaRPr lang="ar-EG" sz="6000" b="1" dirty="0" smtClean="0"/>
          </a:p>
          <a:p>
            <a:pPr algn="ctr">
              <a:spcBef>
                <a:spcPct val="50000"/>
              </a:spcBef>
            </a:pPr>
            <a:r>
              <a:rPr lang="ar-SA" sz="6000" b="1" dirty="0" smtClean="0"/>
              <a:t> ي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س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وع أح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ب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ك أح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ب</a:t>
            </a:r>
            <a:r>
              <a:rPr lang="ar-EG" sz="6000" b="1" dirty="0" smtClean="0"/>
              <a:t>ــــ</a:t>
            </a:r>
            <a:r>
              <a:rPr lang="ar-SA" sz="6000" b="1" dirty="0" smtClean="0"/>
              <a:t>ك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114</Words>
  <Application>Microsoft Office PowerPoint</Application>
  <PresentationFormat>عرض على الشاشة (3:4)‏</PresentationFormat>
  <Paragraphs>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336</cp:revision>
  <dcterms:created xsi:type="dcterms:W3CDTF">2021-12-07T14:30:00Z</dcterms:created>
  <dcterms:modified xsi:type="dcterms:W3CDTF">2022-01-06T09:39:57Z</dcterms:modified>
</cp:coreProperties>
</file>