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89" r:id="rId3"/>
    <p:sldId id="277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670209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</a:p>
          <a:p>
            <a:pPr algn="ctr"/>
            <a:r>
              <a:rPr lang="ar-EG" sz="8000" b="1" dirty="0" smtClean="0"/>
              <a:t>يسوع ما أعظمك</a:t>
            </a:r>
          </a:p>
          <a:p>
            <a:pPr algn="ctr"/>
            <a:endParaRPr lang="ar-EG" sz="8000" b="1" dirty="0" smtClean="0"/>
          </a:p>
          <a:p>
            <a:pPr algn="ctr"/>
            <a:endParaRPr lang="en-US" sz="8000" b="1" dirty="0" smtClean="0"/>
          </a:p>
          <a:p>
            <a:pPr algn="ctr"/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7769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يسوع ما أعظمك</a:t>
            </a:r>
          </a:p>
          <a:p>
            <a:pPr algn="ctr"/>
            <a:r>
              <a:rPr lang="ar-EG" sz="8000" b="1" dirty="0" smtClean="0"/>
              <a:t>ما أعظمك يسوع</a:t>
            </a:r>
          </a:p>
          <a:p>
            <a:pPr algn="ctr"/>
            <a:r>
              <a:rPr lang="ar-EG" sz="8000" b="1" dirty="0" smtClean="0"/>
              <a:t>ما أعظمك</a:t>
            </a: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>أنت ربي من أحب</a:t>
            </a:r>
          </a:p>
          <a:p>
            <a:pPr algn="ctr"/>
            <a:r>
              <a:rPr lang="ar-EG" sz="8000" b="1" dirty="0" smtClean="0"/>
              <a:t>كل قلبي والحياة أعطيتك</a:t>
            </a:r>
          </a:p>
          <a:p>
            <a:pPr algn="ctr"/>
            <a:r>
              <a:rPr lang="ar-EG" sz="8000" b="1" dirty="0" smtClean="0"/>
              <a:t>يسوع ما أعظمك</a:t>
            </a:r>
            <a:endParaRPr lang="en-US" sz="8000" b="1" dirty="0" smtClean="0"/>
          </a:p>
          <a:p>
            <a:pPr algn="ctr" rtl="1"/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sz="8000" b="1" dirty="0" smtClean="0"/>
          </a:p>
          <a:p>
            <a:pPr algn="ctr" rtl="1"/>
            <a:endParaRPr lang="ar-SA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</TotalTime>
  <Words>23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NEVO</cp:lastModifiedBy>
  <cp:revision>348</cp:revision>
  <dcterms:created xsi:type="dcterms:W3CDTF">2021-12-07T14:30:00Z</dcterms:created>
  <dcterms:modified xsi:type="dcterms:W3CDTF">2022-01-11T20:34:41Z</dcterms:modified>
</cp:coreProperties>
</file>