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6" r:id="rId6"/>
    <p:sldId id="318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6"/>
            <p14:sldId id="318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6" d="100"/>
          <a:sy n="66" d="100"/>
        </p:scale>
        <p:origin x="36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تسبيح للرب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lang="ar-EG" sz="4400" b="1" dirty="0">
                <a:cs typeface="+mn-cs"/>
              </a:rPr>
              <a:t>(تسبيح للرَّب يعلا وتِعلا </a:t>
            </a:r>
            <a:r>
              <a:rPr lang="ar-EG" sz="4400" b="1" dirty="0" err="1">
                <a:cs typeface="+mn-cs"/>
              </a:rPr>
              <a:t>مَعـــــاه</a:t>
            </a:r>
            <a:r>
              <a:rPr lang="ar-EG" sz="4400" b="1" dirty="0">
                <a:cs typeface="+mn-cs"/>
              </a:rPr>
              <a:t> الفرحَــــة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قلبي </a:t>
            </a:r>
            <a:r>
              <a:rPr lang="ar-EG" sz="4400" b="1" dirty="0" err="1">
                <a:cs typeface="+mn-cs"/>
              </a:rPr>
              <a:t>هايغنِّي</a:t>
            </a:r>
            <a:r>
              <a:rPr lang="ar-EG" sz="4400" b="1" dirty="0">
                <a:cs typeface="+mn-cs"/>
              </a:rPr>
              <a:t> لِلقديرْ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بإيماني </a:t>
            </a:r>
            <a:r>
              <a:rPr lang="ar-EG" sz="4400" b="1" dirty="0" err="1">
                <a:cs typeface="+mn-cs"/>
              </a:rPr>
              <a:t>هاشوف</a:t>
            </a:r>
            <a:r>
              <a:rPr lang="ar-EG" sz="4400" b="1" dirty="0">
                <a:cs typeface="+mn-cs"/>
              </a:rPr>
              <a:t> الخِير في ظُروفي حَتَّى الصَّعبَة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غَنِّي </a:t>
            </a:r>
            <a:r>
              <a:rPr lang="ar-EG" sz="4400" b="1" dirty="0" err="1">
                <a:cs typeface="+mn-cs"/>
              </a:rPr>
              <a:t>يانفسي</a:t>
            </a:r>
            <a:r>
              <a:rPr lang="ar-EG" sz="4400" b="1" dirty="0">
                <a:cs typeface="+mn-cs"/>
              </a:rPr>
              <a:t> للقديرْ)</a:t>
            </a:r>
            <a:r>
              <a:rPr lang="ar-EG" sz="3600" b="1" dirty="0">
                <a:cs typeface="+mn-cs"/>
              </a:rPr>
              <a:t>2</a:t>
            </a:r>
          </a:p>
          <a:p>
            <a:pPr rtl="1"/>
            <a:br>
              <a:rPr lang="en-US" sz="180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tasbeeh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llerrab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yeala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weteala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maah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elfarha</a:t>
            </a:r>
            <a:r>
              <a:rPr lang="ar-EG" sz="2800" b="1" dirty="0">
                <a:solidFill>
                  <a:srgbClr val="FF0000"/>
                </a:solidFill>
                <a:cs typeface="+mn-cs"/>
              </a:rPr>
              <a:t>)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ha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yeghanni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llelqadeer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be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emani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hashoof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elkhair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zorofi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hatta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elSaaba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ar-EG" sz="2800" b="1" dirty="0">
                <a:solidFill>
                  <a:srgbClr val="FF0000"/>
                </a:solidFill>
                <a:cs typeface="+mn-cs"/>
              </a:rPr>
              <a:t>2(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ghanni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nafsi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llelqadeer</a:t>
            </a:r>
            <a:endParaRPr lang="ar-EG" sz="2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Praises and rejoicing for the Lord come from my heart.</a:t>
            </a:r>
            <a:endParaRPr lang="ar-EG" sz="2800" b="1" dirty="0">
              <a:cs typeface="+mn-cs"/>
            </a:endParaRPr>
          </a:p>
          <a:p>
            <a:pPr rtl="1"/>
            <a:r>
              <a:rPr lang="en-US" sz="2800" b="1" dirty="0">
                <a:cs typeface="+mn-cs"/>
              </a:rPr>
              <a:t> I will see good in my hardships and sing to the Lord.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باعلِن إيماني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شايف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 إلهي  (ليه السُّلطان)2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ومِن أمامــي  يِنقِل جبالي  (بالإيمــــــان)2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baalin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shayef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(lees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soltan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men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amami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yenael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jebali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(bel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 announce my faith and see my Lord with all authority. He will move my mountains by my faith.</a:t>
            </a:r>
            <a:endParaRPr lang="ar-EG" sz="6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{أنا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هافرح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وأهتِف (مَجدَاً ليه)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هللويا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{ana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hafrah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wahtef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(halleluiah)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rejoice and shout “Glory to God”, Hallelujah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(باعلِن يَسوع مَلِك وَحيد عَلى كُلِّ حَياتــي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هايغنِّي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لِلمَسيحْ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وبصوت الحَمد راح أشهَد له وتِثبَت صَلاتي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غَنِّي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يانفسي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لِلمَسيحْ)2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baalen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waheed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yeghanni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llelmaseeh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webSoot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elhamd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ashhad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lo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wetethbat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Salati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ghanni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lelmaseeh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announce Jesus as the sole King on my life, my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heart will shout to The Christ. My voice and my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prayers will testify for Him and my soul sings for Him. 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4583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عُمري وحَياتي  كُلّ أهدَافـي (لِلمَسيـــــح)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وليوم مَجيئه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هاستنَّى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أشُوفه (في الأمجاد)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ahdafi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lelmaseeh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welyom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majeeao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hastanna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ashofo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(fil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amjad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 my life and all my goals are for The Christ.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wait to see Him in the glories the day He comes back.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52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{أنا فرحان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باهتِف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(مَجدَاً ليه)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هللويا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{ana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farhan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bahtef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(halleluiah)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lang="en-US" sz="16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rejoice and shout “Glory to God”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Hallelujah.</a:t>
            </a:r>
            <a:endParaRPr lang="ar-EG" sz="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449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4169</TotalTime>
  <Words>397</Words>
  <Application>Microsoft Office PowerPoint</Application>
  <PresentationFormat>عرض على الشاشة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362</cp:revision>
  <dcterms:created xsi:type="dcterms:W3CDTF">2021-12-07T14:30:00Z</dcterms:created>
  <dcterms:modified xsi:type="dcterms:W3CDTF">2024-03-04T10:24:28Z</dcterms:modified>
</cp:coreProperties>
</file>