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73" r:id="rId4"/>
    <p:sldId id="369" r:id="rId5"/>
    <p:sldId id="370" r:id="rId6"/>
    <p:sldId id="374" r:id="rId7"/>
    <p:sldId id="375" r:id="rId8"/>
    <p:sldId id="376" r:id="rId9"/>
    <p:sldId id="377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3"/>
            <p14:sldId id="369"/>
            <p14:sldId id="370"/>
            <p14:sldId id="374"/>
            <p14:sldId id="375"/>
            <p14:sldId id="376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72" y="1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تسبيح للرب يعلا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352859"/>
            <a:ext cx="9982199" cy="10182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تسبيح للرَّب يعلا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وتِعلا </a:t>
            </a:r>
            <a:r>
              <a:rPr lang="ar-EG" sz="7200" b="1" dirty="0" err="1"/>
              <a:t>مَعـاه</a:t>
            </a:r>
            <a:r>
              <a:rPr lang="ar-EG" sz="7200" b="1" dirty="0"/>
              <a:t> الفرحَـة</a:t>
            </a:r>
            <a:br>
              <a:rPr lang="ar-EG" sz="7200" b="1" dirty="0"/>
            </a:br>
            <a:r>
              <a:rPr lang="ar-EG" sz="7200" b="1" dirty="0"/>
              <a:t>قلبي </a:t>
            </a:r>
            <a:r>
              <a:rPr lang="ar-EG" sz="7200" b="1" dirty="0" err="1"/>
              <a:t>هايغنـِّي</a:t>
            </a:r>
            <a:r>
              <a:rPr lang="ar-EG" sz="7200" b="1" dirty="0"/>
              <a:t> لِلقديرْ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823"/>
            <a:ext cx="9982199" cy="5180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/>
              <a:t>بإيماني </a:t>
            </a:r>
            <a:r>
              <a:rPr lang="ar-EG" sz="7200" b="1" dirty="0" err="1"/>
              <a:t>هاشوف</a:t>
            </a:r>
            <a:r>
              <a:rPr lang="ar-EG" sz="7200" b="1" dirty="0"/>
              <a:t> الخِير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/>
              <a:t>في ظـُروفي حَتـَّى الصَّعبَة</a:t>
            </a:r>
            <a:br>
              <a:rPr lang="ar-EG" sz="7200" b="1" dirty="0"/>
            </a:br>
            <a:r>
              <a:rPr lang="ar-EG" sz="7200" b="1" dirty="0"/>
              <a:t>غَنـِّي </a:t>
            </a:r>
            <a:r>
              <a:rPr lang="ar-EG" sz="7200" b="1" dirty="0" err="1"/>
              <a:t>يانفسي</a:t>
            </a:r>
            <a:r>
              <a:rPr lang="ar-EG" sz="7200" b="1" dirty="0"/>
              <a:t> للقديرْ</a:t>
            </a: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10394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/>
              <a:t>باعلِن إيماني </a:t>
            </a:r>
            <a:r>
              <a:rPr lang="ar-EG" sz="7200" b="1" dirty="0" err="1"/>
              <a:t>شايف</a:t>
            </a:r>
            <a:r>
              <a:rPr lang="ar-EG" sz="7200" b="1" dirty="0"/>
              <a:t> إلهي  </a:t>
            </a:r>
            <a:br>
              <a:rPr lang="ar-EG" sz="7200" b="1" dirty="0"/>
            </a:br>
            <a:r>
              <a:rPr lang="ar-EG" sz="7200" b="1" dirty="0"/>
              <a:t>(ليه السُّلطان)2</a:t>
            </a:r>
            <a:br>
              <a:rPr lang="ar-EG" sz="7200" b="1" dirty="0"/>
            </a:br>
            <a:r>
              <a:rPr lang="ar-EG" sz="7200" b="1" dirty="0"/>
              <a:t>ومِن أمامــي  يُنقـُل جبالي  (بالإيمــــــان)</a:t>
            </a:r>
            <a:endParaRPr lang="ar-SA" sz="115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SA" sz="8000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{أنا </a:t>
            </a:r>
            <a:r>
              <a:rPr lang="ar-EG" sz="8000" b="1" dirty="0" err="1">
                <a:solidFill>
                  <a:srgbClr val="003300"/>
                </a:solidFill>
              </a:rPr>
              <a:t>هافرح</a:t>
            </a:r>
            <a:r>
              <a:rPr lang="ar-EG" sz="8000" b="1" dirty="0">
                <a:solidFill>
                  <a:srgbClr val="003300"/>
                </a:solidFill>
              </a:rPr>
              <a:t> وأهتِف 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(مَجدَا ً ليك)3}2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</a:t>
            </a:r>
            <a:r>
              <a:rPr lang="ar-EG" sz="8000" b="1" dirty="0" err="1">
                <a:solidFill>
                  <a:srgbClr val="003300"/>
                </a:solidFill>
              </a:rPr>
              <a:t>هللويا</a:t>
            </a:r>
            <a:r>
              <a:rPr lang="ar-EG" sz="8000" b="1" dirty="0">
                <a:solidFill>
                  <a:srgbClr val="003300"/>
                </a:solidFill>
              </a:rPr>
              <a:t>)4</a:t>
            </a:r>
            <a:br>
              <a:rPr lang="ar-EG" sz="8000" b="1" dirty="0">
                <a:solidFill>
                  <a:srgbClr val="003300"/>
                </a:solidFill>
              </a:rPr>
            </a:b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352859"/>
            <a:ext cx="9982199" cy="10182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باعلِن يَسوع مَلِك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وَحيد عَلى كـُلِّ حَياتي</a:t>
            </a:r>
            <a:br>
              <a:rPr lang="ar-EG" sz="7200" b="1" dirty="0"/>
            </a:br>
            <a:r>
              <a:rPr lang="ar-EG" sz="7200" b="1" dirty="0"/>
              <a:t>قلبي </a:t>
            </a:r>
            <a:r>
              <a:rPr lang="ar-EG" sz="7200" b="1" dirty="0" err="1"/>
              <a:t>هايغنـِّي</a:t>
            </a:r>
            <a:r>
              <a:rPr lang="ar-EG" sz="7200" b="1" dirty="0"/>
              <a:t> لِلمَسيحْ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233308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823"/>
            <a:ext cx="9982199" cy="5180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/>
              <a:t>وبصوت الحَمد راح </a:t>
            </a:r>
          </a:p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/>
              <a:t>أشهَد له وتِثبَت صَلاتي</a:t>
            </a:r>
            <a:br>
              <a:rPr lang="ar-EG" sz="7200" b="1" dirty="0"/>
            </a:br>
            <a:r>
              <a:rPr lang="ar-EG" sz="7200" b="1" dirty="0"/>
              <a:t>غَنـِّي </a:t>
            </a:r>
            <a:r>
              <a:rPr lang="ar-EG" sz="7200" b="1" dirty="0" err="1"/>
              <a:t>يانفسي</a:t>
            </a:r>
            <a:r>
              <a:rPr lang="ar-EG" sz="7200" b="1" dirty="0"/>
              <a:t> لِلمَسيحْ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784956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5306"/>
            <a:ext cx="9982199" cy="906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2400"/>
              </a:spcBef>
            </a:pPr>
            <a:r>
              <a:rPr lang="ar-EG" sz="7200" b="1" dirty="0"/>
              <a:t>عُمري وحَياتي  كـُلّ أهدَافـي (لِلمَسيـــــح)2</a:t>
            </a:r>
            <a:br>
              <a:rPr lang="ar-EG" sz="7200" b="1" dirty="0"/>
            </a:br>
            <a:r>
              <a:rPr lang="ar-EG" sz="7200" b="1" dirty="0"/>
              <a:t>وليوم مَجيئه </a:t>
            </a:r>
            <a:r>
              <a:rPr lang="ar-EG" sz="7200" b="1" dirty="0" err="1"/>
              <a:t>هاستنـَّى</a:t>
            </a:r>
            <a:r>
              <a:rPr lang="ar-EG" sz="7200" b="1" dirty="0"/>
              <a:t> أشُوفه </a:t>
            </a:r>
            <a:br>
              <a:rPr lang="ar-EG" sz="7200" b="1" dirty="0"/>
            </a:br>
            <a:r>
              <a:rPr lang="ar-EG" sz="7200" b="1" dirty="0"/>
              <a:t>(في الأمجاد)2</a:t>
            </a:r>
            <a:br>
              <a:rPr lang="ar-EG" sz="7200" b="1" dirty="0"/>
            </a:br>
            <a:endParaRPr lang="ar-SA" sz="11500" b="1" dirty="0"/>
          </a:p>
        </p:txBody>
      </p:sp>
    </p:spTree>
    <p:extLst>
      <p:ext uri="{BB962C8B-B14F-4D97-AF65-F5344CB8AC3E}">
        <p14:creationId xmlns:p14="http://schemas.microsoft.com/office/powerpoint/2010/main" val="2408219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81000"/>
            <a:ext cx="9982199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>
              <a:spcBef>
                <a:spcPts val="2400"/>
              </a:spcBef>
            </a:pPr>
            <a:r>
              <a:rPr lang="ar-SA" sz="8000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{أنا فرحان </a:t>
            </a:r>
            <a:r>
              <a:rPr lang="ar-EG" sz="8000" b="1" dirty="0" err="1">
                <a:solidFill>
                  <a:srgbClr val="003300"/>
                </a:solidFill>
              </a:rPr>
              <a:t>باهتِف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</a:p>
          <a:p>
            <a:pPr algn="ctr" rtl="1">
              <a:spcBef>
                <a:spcPts val="2400"/>
              </a:spcBef>
            </a:pPr>
            <a:r>
              <a:rPr lang="ar-EG" sz="8000" b="1" dirty="0">
                <a:solidFill>
                  <a:srgbClr val="003300"/>
                </a:solidFill>
              </a:rPr>
              <a:t>(مَجدَا ً ليك)3}2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</a:t>
            </a:r>
            <a:r>
              <a:rPr lang="ar-EG" sz="8000" b="1" dirty="0" err="1">
                <a:solidFill>
                  <a:srgbClr val="003300"/>
                </a:solidFill>
              </a:rPr>
              <a:t>هللويا</a:t>
            </a:r>
            <a:r>
              <a:rPr lang="ar-EG" sz="8000" b="1" dirty="0">
                <a:solidFill>
                  <a:srgbClr val="003300"/>
                </a:solidFill>
              </a:rPr>
              <a:t>)4</a:t>
            </a:r>
            <a:br>
              <a:rPr lang="ar-EG" sz="8000" b="1" dirty="0">
                <a:solidFill>
                  <a:srgbClr val="003300"/>
                </a:solidFill>
              </a:rPr>
            </a:b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015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1714</TotalTime>
  <Words>132</Words>
  <Application>Microsoft Office PowerPoint</Application>
  <PresentationFormat>عرض على الشاشة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213</cp:revision>
  <dcterms:created xsi:type="dcterms:W3CDTF">2021-12-07T14:30:00Z</dcterms:created>
  <dcterms:modified xsi:type="dcterms:W3CDTF">2024-03-04T10:23:25Z</dcterms:modified>
</cp:coreProperties>
</file>