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5" r:id="rId2"/>
    <p:sldId id="316" r:id="rId3"/>
    <p:sldId id="327" r:id="rId4"/>
    <p:sldId id="314" r:id="rId5"/>
    <p:sldId id="328" r:id="rId6"/>
    <p:sldId id="317" r:id="rId7"/>
    <p:sldId id="339" r:id="rId8"/>
    <p:sldId id="329" r:id="rId9"/>
    <p:sldId id="330" r:id="rId10"/>
    <p:sldId id="319" r:id="rId11"/>
    <p:sldId id="340" r:id="rId12"/>
    <p:sldId id="331" r:id="rId13"/>
    <p:sldId id="332" r:id="rId14"/>
    <p:sldId id="321" r:id="rId15"/>
    <p:sldId id="341" r:id="rId16"/>
    <p:sldId id="333" r:id="rId17"/>
    <p:sldId id="334" r:id="rId18"/>
    <p:sldId id="323" r:id="rId19"/>
    <p:sldId id="342" r:id="rId20"/>
    <p:sldId id="335" r:id="rId21"/>
    <p:sldId id="336" r:id="rId22"/>
    <p:sldId id="325" r:id="rId23"/>
    <p:sldId id="343" r:id="rId24"/>
    <p:sldId id="337" r:id="rId25"/>
    <p:sldId id="338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6"/>
            <p14:sldId id="327"/>
            <p14:sldId id="314"/>
            <p14:sldId id="328"/>
            <p14:sldId id="317"/>
            <p14:sldId id="339"/>
            <p14:sldId id="329"/>
            <p14:sldId id="330"/>
            <p14:sldId id="319"/>
            <p14:sldId id="340"/>
            <p14:sldId id="331"/>
            <p14:sldId id="332"/>
            <p14:sldId id="321"/>
            <p14:sldId id="341"/>
            <p14:sldId id="333"/>
            <p14:sldId id="334"/>
            <p14:sldId id="323"/>
            <p14:sldId id="342"/>
            <p14:sldId id="335"/>
            <p14:sldId id="336"/>
            <p14:sldId id="325"/>
            <p14:sldId id="343"/>
            <p14:sldId id="337"/>
            <p14:sldId id="33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>
                <a:cs typeface="+mn-cs"/>
              </a:rPr>
              <a:t>تعالوا </a:t>
            </a:r>
            <a:r>
              <a:rPr lang="ar-SA" sz="6000" b="1" dirty="0" err="1">
                <a:cs typeface="+mn-cs"/>
              </a:rPr>
              <a:t>تعالوا</a:t>
            </a:r>
            <a:r>
              <a:rPr lang="ar-SA" sz="6000" b="1" dirty="0">
                <a:cs typeface="+mn-cs"/>
              </a:rPr>
              <a:t> </a:t>
            </a:r>
            <a:r>
              <a:rPr lang="ar-SA" sz="6000" b="1" dirty="0" err="1">
                <a:cs typeface="+mn-cs"/>
              </a:rPr>
              <a:t>ياتعاب</a:t>
            </a:r>
            <a:r>
              <a:rPr lang="ar-EG" sz="6000" b="1" dirty="0">
                <a:cs typeface="+mn-cs"/>
              </a:rPr>
              <a:t>َ</a:t>
            </a:r>
            <a:r>
              <a:rPr lang="ar-SA" sz="6000" b="1" dirty="0">
                <a:cs typeface="+mn-cs"/>
              </a:rPr>
              <a:t>ى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lang="ar-SA" sz="7200" b="1" dirty="0">
                <a:cs typeface="+mn-cs"/>
              </a:rPr>
              <a:t>مين يمْسَح دَمْع عُيُوني</a:t>
            </a:r>
            <a:r>
              <a:rPr lang="ar-EG" sz="7200" b="1" dirty="0">
                <a:cs typeface="+mn-cs"/>
              </a:rPr>
              <a:t>  </a:t>
            </a:r>
          </a:p>
          <a:p>
            <a:pPr rtl="1"/>
            <a:r>
              <a:rPr lang="ar-SA" sz="7200" b="1" dirty="0">
                <a:cs typeface="+mn-cs"/>
              </a:rPr>
              <a:t>إلَّا يَسُ</a:t>
            </a:r>
            <a:r>
              <a:rPr lang="ar-EG" sz="7200" b="1" dirty="0">
                <a:cs typeface="+mn-cs"/>
              </a:rPr>
              <a:t>ـ</a:t>
            </a:r>
            <a:r>
              <a:rPr lang="ar-SA" sz="7200" b="1" dirty="0">
                <a:cs typeface="+mn-cs"/>
              </a:rPr>
              <a:t>ــــوع الحَبيب</a:t>
            </a:r>
            <a:br>
              <a:rPr lang="ar-EG" sz="7200" b="1" dirty="0">
                <a:cs typeface="+mn-cs"/>
              </a:rPr>
            </a:br>
            <a:r>
              <a:rPr lang="ar-SA" sz="7200" b="1" dirty="0" err="1">
                <a:cs typeface="+mn-cs"/>
              </a:rPr>
              <a:t>دا</a:t>
            </a:r>
            <a:r>
              <a:rPr lang="ar-SA" sz="7200" b="1" dirty="0">
                <a:cs typeface="+mn-cs"/>
              </a:rPr>
              <a:t> مات </a:t>
            </a:r>
            <a:r>
              <a:rPr lang="ar-SA" sz="7200" b="1" dirty="0" err="1">
                <a:cs typeface="+mn-cs"/>
              </a:rPr>
              <a:t>علشان</a:t>
            </a:r>
            <a:r>
              <a:rPr lang="ar-SA" sz="7200" b="1" dirty="0">
                <a:cs typeface="+mn-cs"/>
              </a:rPr>
              <a:t> يفدينــي</a:t>
            </a:r>
            <a:r>
              <a:rPr lang="ar-EG" sz="7200" b="1" dirty="0">
                <a:cs typeface="+mn-cs"/>
              </a:rPr>
              <a:t>   </a:t>
            </a:r>
          </a:p>
          <a:p>
            <a:pPr rtl="1"/>
            <a:r>
              <a:rPr lang="ar-SA" sz="7200" b="1" dirty="0">
                <a:cs typeface="+mn-cs"/>
              </a:rPr>
              <a:t>مَطْعون على الصّ</a:t>
            </a:r>
            <a:r>
              <a:rPr lang="ar-EG" sz="7200" b="1" dirty="0">
                <a:cs typeface="+mn-cs"/>
              </a:rPr>
              <a:t>َ</a:t>
            </a:r>
            <a:r>
              <a:rPr lang="ar-SA" sz="7200" b="1" dirty="0">
                <a:cs typeface="+mn-cs"/>
              </a:rPr>
              <a:t>ليب</a:t>
            </a:r>
            <a:br>
              <a:rPr lang="ar-EG" sz="7200" b="1" dirty="0">
                <a:cs typeface="+mn-cs"/>
              </a:rPr>
            </a:br>
            <a:endParaRPr lang="en-US" sz="6000" b="1" dirty="0">
              <a:cs typeface="+mn-cs"/>
            </a:endParaRPr>
          </a:p>
          <a:p>
            <a:pPr rtl="1"/>
            <a:br>
              <a:rPr lang="es-ES" sz="4000" b="1" dirty="0">
                <a:cs typeface="+mn-cs"/>
              </a:rPr>
            </a:b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115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sz="7200" b="1" dirty="0">
                <a:cs typeface="+mn-cs"/>
              </a:rPr>
              <a:t>(</a:t>
            </a:r>
            <a:r>
              <a:rPr lang="ar-SA" sz="7200" b="1" dirty="0">
                <a:cs typeface="+mn-cs"/>
              </a:rPr>
              <a:t>وقلبي في عِزِّ جِرَاحُه</a:t>
            </a:r>
            <a:r>
              <a:rPr lang="ar-EG" sz="7200" b="1" dirty="0">
                <a:cs typeface="+mn-cs"/>
              </a:rPr>
              <a:t>  </a:t>
            </a:r>
          </a:p>
          <a:p>
            <a:pPr rtl="1">
              <a:lnSpc>
                <a:spcPct val="150000"/>
              </a:lnSpc>
            </a:pPr>
            <a:r>
              <a:rPr lang="ar-SA" sz="7200" b="1" dirty="0">
                <a:cs typeface="+mn-cs"/>
              </a:rPr>
              <a:t>يلا قيه هُوَ الطّ</a:t>
            </a:r>
            <a:r>
              <a:rPr lang="ar-EG" sz="7200" b="1" dirty="0">
                <a:cs typeface="+mn-cs"/>
              </a:rPr>
              <a:t>َ</a:t>
            </a:r>
            <a:r>
              <a:rPr lang="ar-SA" sz="7200" b="1" dirty="0">
                <a:cs typeface="+mn-cs"/>
              </a:rPr>
              <a:t>بيب)</a:t>
            </a:r>
            <a:r>
              <a:rPr lang="ar-SA" sz="6000" b="1" dirty="0">
                <a:cs typeface="+mn-cs"/>
              </a:rPr>
              <a:t>2</a:t>
            </a:r>
            <a:endParaRPr lang="en-US" sz="6000" b="1" dirty="0"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lang="es-ES" sz="4000" b="1" dirty="0">
                <a:cs typeface="+mn-cs"/>
              </a:rPr>
            </a:b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995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SA" sz="72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 جمالُ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ــــــــ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ه بار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ع بار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  </a:t>
            </a:r>
          </a:p>
          <a:p>
            <a:pPr rtl="1"/>
            <a:r>
              <a:rPr lang="ar-SA" sz="7200" b="1" dirty="0">
                <a:solidFill>
                  <a:srgbClr val="005024"/>
                </a:solidFill>
                <a:cs typeface="+mn-cs"/>
              </a:rPr>
              <a:t>أج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ل مِن كُلّ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 النّ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اس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SA" sz="7200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ور وَجْهُه س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اطِع س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اطِـع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  </a:t>
            </a:r>
          </a:p>
          <a:p>
            <a:pPr rtl="1"/>
            <a:r>
              <a:rPr lang="ar-SA" sz="7200" b="1" dirty="0">
                <a:solidFill>
                  <a:srgbClr val="005024"/>
                </a:solidFill>
                <a:cs typeface="+mn-cs"/>
              </a:rPr>
              <a:t>كُلّ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ه مَحَبَّة وإخلاص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sz="36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s-ES" sz="6600" b="1" dirty="0">
                <a:solidFill>
                  <a:srgbClr val="002060"/>
                </a:solidFill>
                <a:cs typeface="+mn-cs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9371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SA" sz="8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ش لاق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ي زي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ّ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 ح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بيبي  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lang="ar-EG" sz="80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دَوَّرْت في كُلِّ مَكان)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2</a:t>
            </a:r>
            <a:endParaRPr lang="en-US" sz="4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lang="es-ES" sz="7200" b="1" dirty="0">
                <a:solidFill>
                  <a:srgbClr val="002060"/>
                </a:solidFill>
                <a:cs typeface="+mn-cs"/>
              </a:rPr>
            </a:b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6930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lang="ar-EG" sz="7200" b="1" dirty="0">
                <a:cs typeface="+mn-cs"/>
              </a:rPr>
              <a:t>صَدْرُه دايماً مَفْتُوح  </a:t>
            </a:r>
            <a:r>
              <a:rPr lang="ar-SA" sz="7200" b="1" dirty="0">
                <a:cs typeface="+mn-cs"/>
              </a:rPr>
              <a:t> </a:t>
            </a:r>
            <a:endParaRPr lang="ar-EG" sz="7200" b="1" dirty="0">
              <a:cs typeface="+mn-cs"/>
            </a:endParaRPr>
          </a:p>
          <a:p>
            <a:pPr rtl="1"/>
            <a:r>
              <a:rPr lang="ar-EG" sz="7200" b="1" dirty="0">
                <a:cs typeface="+mn-cs"/>
              </a:rPr>
              <a:t>لِجَمِيع </a:t>
            </a:r>
            <a:r>
              <a:rPr lang="ar-EG" sz="7200" b="1" dirty="0" err="1">
                <a:cs typeface="+mn-cs"/>
              </a:rPr>
              <a:t>المُتعَبي</a:t>
            </a:r>
            <a:r>
              <a:rPr lang="ar-SA" sz="7200" b="1" dirty="0">
                <a:cs typeface="+mn-cs"/>
              </a:rPr>
              <a:t>ــــ</a:t>
            </a:r>
            <a:r>
              <a:rPr lang="ar-EG" sz="7200" b="1" dirty="0">
                <a:cs typeface="+mn-cs"/>
              </a:rPr>
              <a:t>ن</a:t>
            </a:r>
            <a:br>
              <a:rPr lang="ar-EG" sz="7200" b="1" dirty="0">
                <a:cs typeface="+mn-cs"/>
              </a:rPr>
            </a:br>
            <a:r>
              <a:rPr lang="ar-EG" sz="7200" b="1" dirty="0">
                <a:cs typeface="+mn-cs"/>
              </a:rPr>
              <a:t>بِجِوار جَنْبه المَجْـروح  </a:t>
            </a:r>
          </a:p>
          <a:p>
            <a:pPr rtl="1"/>
            <a:r>
              <a:rPr lang="ar-EG" sz="7200" b="1" dirty="0">
                <a:cs typeface="+mn-cs"/>
              </a:rPr>
              <a:t>يِنْسَى الد</a:t>
            </a:r>
            <a:r>
              <a:rPr lang="ar-SA" sz="7200" b="1" dirty="0">
                <a:cs typeface="+mn-cs"/>
              </a:rPr>
              <a:t>ّ</a:t>
            </a:r>
            <a:r>
              <a:rPr lang="ar-EG" sz="7200" b="1" dirty="0">
                <a:cs typeface="+mn-cs"/>
              </a:rPr>
              <a:t>َمْع الحَزين</a:t>
            </a:r>
            <a:br>
              <a:rPr lang="ar-EG" sz="7200" b="1" dirty="0">
                <a:cs typeface="+mn-cs"/>
              </a:rPr>
            </a:br>
            <a:endParaRPr kumimoji="0" lang="ar-EG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1956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sz="8000" b="1" dirty="0">
                <a:cs typeface="+mn-cs"/>
              </a:rPr>
              <a:t>وِنرَنِّم نِنسَى العَالَم </a:t>
            </a:r>
            <a:r>
              <a:rPr lang="ar-SA" sz="8000" b="1" dirty="0">
                <a:cs typeface="+mn-cs"/>
              </a:rPr>
              <a:t>  </a:t>
            </a:r>
            <a:endParaRPr lang="ar-EG" sz="8000" b="1" dirty="0"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lang="ar-EG" sz="8000" b="1" dirty="0">
                <a:cs typeface="+mn-cs"/>
              </a:rPr>
              <a:t>(عالَم مَليان أنيـــن)</a:t>
            </a:r>
            <a:r>
              <a:rPr lang="ar-EG" sz="5400" b="1" dirty="0">
                <a:cs typeface="+mn-cs"/>
              </a:rPr>
              <a:t>2</a:t>
            </a:r>
            <a:br>
              <a:rPr lang="ar-EG" sz="6000" b="1" dirty="0">
                <a:cs typeface="+mn-cs"/>
              </a:rPr>
            </a:br>
            <a:endParaRPr lang="en-US" sz="6000" b="1" dirty="0">
              <a:cs typeface="+mn-cs"/>
            </a:endParaRPr>
          </a:p>
          <a:p>
            <a:pPr rtl="1">
              <a:lnSpc>
                <a:spcPct val="150000"/>
              </a:lnSpc>
            </a:pPr>
            <a:endParaRPr kumimoji="0" lang="ar-EG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203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SA" sz="72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 جمالُ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ــــــــ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ه بار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ع بار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  </a:t>
            </a:r>
          </a:p>
          <a:p>
            <a:pPr rtl="1"/>
            <a:r>
              <a:rPr lang="ar-SA" sz="7200" b="1" dirty="0">
                <a:solidFill>
                  <a:srgbClr val="005024"/>
                </a:solidFill>
                <a:cs typeface="+mn-cs"/>
              </a:rPr>
              <a:t>أج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ل مِن كُلّ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 النّ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اس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SA" sz="7200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ور وَجْهُه س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اطِع س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اطِـع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  </a:t>
            </a:r>
          </a:p>
          <a:p>
            <a:pPr rtl="1"/>
            <a:r>
              <a:rPr lang="ar-SA" sz="7200" b="1" dirty="0">
                <a:solidFill>
                  <a:srgbClr val="005024"/>
                </a:solidFill>
                <a:cs typeface="+mn-cs"/>
              </a:rPr>
              <a:t>كُلّ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ه مَحَبَّة وإخلاص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sz="36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s-ES" sz="6600" b="1" dirty="0">
                <a:solidFill>
                  <a:srgbClr val="002060"/>
                </a:solidFill>
                <a:cs typeface="+mn-cs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507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SA" sz="8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ش لاق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ي زي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ّ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 ح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بيبي  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lang="ar-EG" sz="80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دَوَّرْت في كُلِّ مَكان)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2</a:t>
            </a:r>
            <a:endParaRPr lang="en-US" sz="4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lang="es-ES" sz="7200" b="1" dirty="0">
                <a:solidFill>
                  <a:srgbClr val="002060"/>
                </a:solidFill>
                <a:cs typeface="+mn-cs"/>
              </a:rPr>
            </a:b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6321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5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lang="ar-SA" sz="7200" b="1" dirty="0">
                <a:cs typeface="+mn-cs"/>
              </a:rPr>
              <a:t>النّ</a:t>
            </a:r>
            <a:r>
              <a:rPr lang="ar-EG" sz="7200" b="1" dirty="0">
                <a:cs typeface="+mn-cs"/>
              </a:rPr>
              <a:t>َ</a:t>
            </a:r>
            <a:r>
              <a:rPr lang="ar-SA" sz="7200" b="1" dirty="0">
                <a:cs typeface="+mn-cs"/>
              </a:rPr>
              <a:t>اس يِمْكِن يِنْسُونا</a:t>
            </a:r>
            <a:r>
              <a:rPr lang="ar-EG" sz="7200" b="1" dirty="0">
                <a:cs typeface="+mn-cs"/>
              </a:rPr>
              <a:t>   </a:t>
            </a:r>
            <a:endParaRPr lang="en-US" sz="7200" b="1" dirty="0">
              <a:cs typeface="+mn-cs"/>
            </a:endParaRPr>
          </a:p>
          <a:p>
            <a:pPr rtl="1"/>
            <a:r>
              <a:rPr lang="ar-SA" sz="7200" b="1" dirty="0">
                <a:cs typeface="+mn-cs"/>
              </a:rPr>
              <a:t>لَكِنْ يَسُ</a:t>
            </a:r>
            <a:r>
              <a:rPr lang="ar-EG" sz="7200" b="1" dirty="0">
                <a:cs typeface="+mn-cs"/>
              </a:rPr>
              <a:t>ـــ</a:t>
            </a:r>
            <a:r>
              <a:rPr lang="ar-SA" sz="7200" b="1" dirty="0">
                <a:cs typeface="+mn-cs"/>
              </a:rPr>
              <a:t>وع أمي</a:t>
            </a:r>
            <a:r>
              <a:rPr lang="ar-EG" sz="7200" b="1" dirty="0">
                <a:cs typeface="+mn-cs"/>
              </a:rPr>
              <a:t>ن</a:t>
            </a:r>
            <a:br>
              <a:rPr lang="ar-EG" sz="7200" b="1" dirty="0">
                <a:cs typeface="+mn-cs"/>
              </a:rPr>
            </a:br>
            <a:r>
              <a:rPr lang="ar-SA" sz="7200" b="1" dirty="0">
                <a:cs typeface="+mn-cs"/>
              </a:rPr>
              <a:t>في </a:t>
            </a:r>
            <a:r>
              <a:rPr lang="ar-SA" sz="7200" b="1" dirty="0" err="1">
                <a:cs typeface="+mn-cs"/>
              </a:rPr>
              <a:t>الضّ</a:t>
            </a:r>
            <a:r>
              <a:rPr lang="ar-EG" sz="7200" b="1" dirty="0">
                <a:cs typeface="+mn-cs"/>
              </a:rPr>
              <a:t>ِ</a:t>
            </a:r>
            <a:r>
              <a:rPr lang="ar-SA" sz="7200" b="1" dirty="0">
                <a:cs typeface="+mn-cs"/>
              </a:rPr>
              <a:t>يق </a:t>
            </a:r>
            <a:r>
              <a:rPr lang="ar-SA" sz="7200" b="1" dirty="0" err="1">
                <a:cs typeface="+mn-cs"/>
              </a:rPr>
              <a:t>بيِترُكون</a:t>
            </a:r>
            <a:r>
              <a:rPr lang="ar-EG" sz="7200" b="1" dirty="0">
                <a:cs typeface="+mn-cs"/>
              </a:rPr>
              <a:t>ـ</a:t>
            </a:r>
            <a:r>
              <a:rPr lang="ar-SA" sz="7200" b="1" dirty="0">
                <a:cs typeface="+mn-cs"/>
              </a:rPr>
              <a:t>ا</a:t>
            </a:r>
            <a:r>
              <a:rPr lang="ar-EG" sz="7200" b="1" dirty="0">
                <a:cs typeface="+mn-cs"/>
              </a:rPr>
              <a:t>   </a:t>
            </a:r>
            <a:endParaRPr lang="en-US" sz="7200" b="1" dirty="0">
              <a:cs typeface="+mn-cs"/>
            </a:endParaRPr>
          </a:p>
          <a:p>
            <a:pPr rtl="1"/>
            <a:r>
              <a:rPr lang="ar-SA" sz="7200" b="1" dirty="0">
                <a:cs typeface="+mn-cs"/>
              </a:rPr>
              <a:t>لَكِنْ يَسُوع مُعِين</a:t>
            </a:r>
            <a:br>
              <a:rPr lang="ar-EG" sz="7200" b="1" dirty="0">
                <a:cs typeface="+mn-cs"/>
              </a:rPr>
            </a:b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1112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br>
              <a:rPr lang="ar-EG" sz="6600" b="1" dirty="0">
                <a:cs typeface="+mn-cs"/>
              </a:rPr>
            </a:br>
            <a:r>
              <a:rPr lang="ar-SA" sz="6600" b="1" dirty="0">
                <a:cs typeface="+mn-cs"/>
              </a:rPr>
              <a:t>هوَ اللي بيَدّ</a:t>
            </a:r>
            <a:r>
              <a:rPr lang="ar-EG" sz="6600" b="1" dirty="0">
                <a:cs typeface="+mn-cs"/>
              </a:rPr>
              <a:t>ُ</a:t>
            </a:r>
            <a:r>
              <a:rPr lang="ar-SA" sz="6600" b="1" dirty="0">
                <a:cs typeface="+mn-cs"/>
              </a:rPr>
              <a:t>ه ســــــــانِدْنَا</a:t>
            </a:r>
            <a:br>
              <a:rPr lang="ar-SA" sz="6600" b="1" dirty="0">
                <a:cs typeface="+mn-cs"/>
              </a:rPr>
            </a:br>
            <a:r>
              <a:rPr lang="ar-EG" sz="6600" b="1" dirty="0">
                <a:cs typeface="+mn-cs"/>
              </a:rPr>
              <a:t>(</a:t>
            </a:r>
            <a:r>
              <a:rPr lang="ar-SA" sz="6600" b="1" dirty="0">
                <a:cs typeface="+mn-cs"/>
              </a:rPr>
              <a:t>في</a:t>
            </a:r>
            <a:r>
              <a:rPr lang="ar-EG" sz="6600" b="1" dirty="0">
                <a:cs typeface="+mn-cs"/>
              </a:rPr>
              <a:t> </a:t>
            </a:r>
            <a:r>
              <a:rPr lang="ar-SA" sz="6600" b="1" dirty="0" err="1">
                <a:cs typeface="+mn-cs"/>
              </a:rPr>
              <a:t>الضّ</a:t>
            </a:r>
            <a:r>
              <a:rPr lang="ar-EG" sz="6600" b="1" dirty="0">
                <a:cs typeface="+mn-cs"/>
              </a:rPr>
              <a:t>ِ</a:t>
            </a:r>
            <a:r>
              <a:rPr lang="ar-SA" sz="6600" b="1" dirty="0">
                <a:cs typeface="+mn-cs"/>
              </a:rPr>
              <a:t>يق وفِي الأنين)</a:t>
            </a:r>
            <a:r>
              <a:rPr lang="ar-SA" sz="4000" b="1" dirty="0">
                <a:cs typeface="+mn-cs"/>
              </a:rPr>
              <a:t>2</a:t>
            </a:r>
            <a:endParaRPr lang="en-US" sz="2800" b="1" dirty="0"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lang="en-US" sz="2800" b="1" dirty="0">
                <a:cs typeface="+mn-cs"/>
              </a:rPr>
            </a:br>
            <a:endParaRPr kumimoji="0" lang="ar-EG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80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lang="ar-SA" sz="7200" b="1" dirty="0">
                <a:cs typeface="+mn-cs"/>
              </a:rPr>
              <a:t>تعالوا </a:t>
            </a:r>
            <a:r>
              <a:rPr lang="ar-SA" sz="7200" b="1" dirty="0" err="1">
                <a:cs typeface="+mn-cs"/>
              </a:rPr>
              <a:t>تعالوا</a:t>
            </a:r>
            <a:r>
              <a:rPr lang="ar-SA" sz="7200" b="1" dirty="0">
                <a:cs typeface="+mn-cs"/>
              </a:rPr>
              <a:t> </a:t>
            </a:r>
            <a:r>
              <a:rPr lang="ar-SA" sz="7200" b="1" dirty="0" err="1">
                <a:cs typeface="+mn-cs"/>
              </a:rPr>
              <a:t>ياتعاب</a:t>
            </a:r>
            <a:r>
              <a:rPr lang="ar-EG" sz="7200" b="1" dirty="0">
                <a:cs typeface="+mn-cs"/>
              </a:rPr>
              <a:t>َ</a:t>
            </a:r>
            <a:r>
              <a:rPr lang="ar-SA" sz="7200" b="1" dirty="0">
                <a:cs typeface="+mn-cs"/>
              </a:rPr>
              <a:t>ى</a:t>
            </a:r>
            <a:r>
              <a:rPr lang="ar-EG" sz="7200" b="1" dirty="0">
                <a:cs typeface="+mn-cs"/>
              </a:rPr>
              <a:t>   </a:t>
            </a:r>
          </a:p>
          <a:p>
            <a:pPr rtl="1"/>
            <a:r>
              <a:rPr lang="ar-SA" sz="7200" b="1" dirty="0">
                <a:cs typeface="+mn-cs"/>
              </a:rPr>
              <a:t>م</a:t>
            </a:r>
            <a:r>
              <a:rPr lang="ar-EG" sz="7200" b="1" dirty="0">
                <a:cs typeface="+mn-cs"/>
              </a:rPr>
              <a:t>ِ</a:t>
            </a:r>
            <a:r>
              <a:rPr lang="ar-SA" sz="7200" b="1" dirty="0">
                <a:cs typeface="+mn-cs"/>
              </a:rPr>
              <a:t>ن الع</a:t>
            </a:r>
            <a:r>
              <a:rPr lang="ar-EG" sz="7200" b="1" dirty="0">
                <a:cs typeface="+mn-cs"/>
              </a:rPr>
              <a:t>َ</a:t>
            </a:r>
            <a:r>
              <a:rPr lang="ar-SA" sz="7200" b="1" dirty="0">
                <a:cs typeface="+mn-cs"/>
              </a:rPr>
              <a:t>ال</a:t>
            </a:r>
            <a:r>
              <a:rPr lang="ar-EG" sz="7200" b="1" dirty="0">
                <a:cs typeface="+mn-cs"/>
              </a:rPr>
              <a:t>َ</a:t>
            </a:r>
            <a:r>
              <a:rPr lang="ar-SA" sz="7200" b="1" dirty="0">
                <a:cs typeface="+mn-cs"/>
              </a:rPr>
              <a:t>م </a:t>
            </a:r>
            <a:r>
              <a:rPr lang="ar-EG" sz="7200" b="1" dirty="0">
                <a:cs typeface="+mn-cs"/>
              </a:rPr>
              <a:t> </a:t>
            </a:r>
            <a:r>
              <a:rPr lang="ar-SA" sz="7200" b="1" dirty="0">
                <a:cs typeface="+mn-cs"/>
              </a:rPr>
              <a:t>الح</a:t>
            </a:r>
            <a:r>
              <a:rPr lang="ar-EG" sz="7200" b="1" dirty="0">
                <a:cs typeface="+mn-cs"/>
              </a:rPr>
              <a:t>َ</a:t>
            </a:r>
            <a:r>
              <a:rPr lang="ar-SA" sz="7200" b="1" dirty="0">
                <a:cs typeface="+mn-cs"/>
              </a:rPr>
              <a:t>زي</a:t>
            </a:r>
            <a:r>
              <a:rPr lang="ar-EG" sz="7200" b="1" dirty="0">
                <a:cs typeface="+mn-cs"/>
              </a:rPr>
              <a:t>ـ</a:t>
            </a:r>
            <a:r>
              <a:rPr lang="ar-SA" sz="7200" b="1" dirty="0">
                <a:cs typeface="+mn-cs"/>
              </a:rPr>
              <a:t>ن</a:t>
            </a:r>
            <a:br>
              <a:rPr lang="ar-EG" sz="7200" b="1" dirty="0">
                <a:cs typeface="+mn-cs"/>
              </a:rPr>
            </a:br>
            <a:r>
              <a:rPr lang="ar-SA" sz="7200" b="1" dirty="0">
                <a:cs typeface="+mn-cs"/>
              </a:rPr>
              <a:t>تعالوا خُذوا السّ</a:t>
            </a:r>
            <a:r>
              <a:rPr lang="ar-EG" sz="7200" b="1" dirty="0">
                <a:cs typeface="+mn-cs"/>
              </a:rPr>
              <a:t>َ</a:t>
            </a:r>
            <a:r>
              <a:rPr lang="ar-SA" sz="7200" b="1" dirty="0">
                <a:cs typeface="+mn-cs"/>
              </a:rPr>
              <a:t>عَـــادة</a:t>
            </a:r>
            <a:r>
              <a:rPr lang="ar-EG" sz="7200" b="1" dirty="0">
                <a:cs typeface="+mn-cs"/>
              </a:rPr>
              <a:t>  </a:t>
            </a:r>
          </a:p>
          <a:p>
            <a:pPr rtl="1"/>
            <a:r>
              <a:rPr lang="ar-SA" sz="7200" b="1" dirty="0">
                <a:cs typeface="+mn-cs"/>
              </a:rPr>
              <a:t>م</a:t>
            </a:r>
            <a:r>
              <a:rPr lang="ar-EG" sz="7200" b="1" dirty="0">
                <a:cs typeface="+mn-cs"/>
              </a:rPr>
              <a:t>ِ</a:t>
            </a:r>
            <a:r>
              <a:rPr lang="ar-SA" sz="7200" b="1" dirty="0">
                <a:cs typeface="+mn-cs"/>
              </a:rPr>
              <a:t>ن ف</a:t>
            </a:r>
            <a:r>
              <a:rPr lang="ar-EG" sz="7200" b="1" dirty="0">
                <a:cs typeface="+mn-cs"/>
              </a:rPr>
              <a:t>َ</a:t>
            </a:r>
            <a:r>
              <a:rPr lang="ar-SA" sz="7200" b="1" dirty="0">
                <a:cs typeface="+mn-cs"/>
              </a:rPr>
              <a:t>اد</a:t>
            </a:r>
            <a:r>
              <a:rPr lang="ar-EG" sz="7200" b="1" dirty="0">
                <a:cs typeface="+mn-cs"/>
              </a:rPr>
              <a:t>ِ</a:t>
            </a:r>
            <a:r>
              <a:rPr lang="ar-SA" sz="7200" b="1" dirty="0">
                <a:cs typeface="+mn-cs"/>
              </a:rPr>
              <a:t>ي الع</a:t>
            </a:r>
            <a:r>
              <a:rPr lang="ar-EG" sz="7200" b="1" dirty="0">
                <a:cs typeface="+mn-cs"/>
              </a:rPr>
              <a:t>َ</a:t>
            </a:r>
            <a:r>
              <a:rPr lang="ar-SA" sz="7200" b="1" dirty="0">
                <a:cs typeface="+mn-cs"/>
              </a:rPr>
              <a:t>ال</a:t>
            </a:r>
            <a:r>
              <a:rPr lang="ar-EG" sz="7200" b="1" dirty="0">
                <a:cs typeface="+mn-cs"/>
              </a:rPr>
              <a:t>َ</a:t>
            </a:r>
            <a:r>
              <a:rPr lang="ar-SA" sz="7200" b="1" dirty="0">
                <a:cs typeface="+mn-cs"/>
              </a:rPr>
              <a:t>مين</a:t>
            </a:r>
            <a:br>
              <a:rPr lang="ar-EG" sz="7200" b="1" dirty="0">
                <a:cs typeface="+mn-cs"/>
              </a:rPr>
            </a:br>
            <a:endParaRPr lang="es-ES" sz="3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83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SA" sz="72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 جمالُ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ــــــــ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ه بار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ع بار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  </a:t>
            </a:r>
          </a:p>
          <a:p>
            <a:pPr rtl="1"/>
            <a:r>
              <a:rPr lang="ar-SA" sz="7200" b="1" dirty="0">
                <a:solidFill>
                  <a:srgbClr val="005024"/>
                </a:solidFill>
                <a:cs typeface="+mn-cs"/>
              </a:rPr>
              <a:t>أج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ل مِن كُلّ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 النّ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اس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SA" sz="7200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ور وَجْهُه س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اطِع س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اطِـع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  </a:t>
            </a:r>
          </a:p>
          <a:p>
            <a:pPr rtl="1"/>
            <a:r>
              <a:rPr lang="ar-SA" sz="7200" b="1" dirty="0">
                <a:solidFill>
                  <a:srgbClr val="005024"/>
                </a:solidFill>
                <a:cs typeface="+mn-cs"/>
              </a:rPr>
              <a:t>كُلّ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ه مَحَبَّة وإخلاص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sz="36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s-ES" sz="6600" b="1" dirty="0">
                <a:solidFill>
                  <a:srgbClr val="002060"/>
                </a:solidFill>
                <a:cs typeface="+mn-cs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356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SA" sz="8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ش لاق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ي زي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ّ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 ح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بيبي  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lang="ar-EG" sz="80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دَوَّرْت في كُلِّ مَكان)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2</a:t>
            </a:r>
            <a:endParaRPr lang="en-US" sz="4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lang="es-ES" sz="7200" b="1" dirty="0">
                <a:solidFill>
                  <a:srgbClr val="002060"/>
                </a:solidFill>
                <a:cs typeface="+mn-cs"/>
              </a:rPr>
            </a:b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6816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6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 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حَبيبـــي مَالِك حَيَاتي   </a:t>
            </a:r>
          </a:p>
          <a:p>
            <a:pPr rtl="1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اللي وَهَبنــــي الحَيَـاة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مَعَــاه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لَقيت نَصِيبــــي   </a:t>
            </a:r>
          </a:p>
          <a:p>
            <a:pPr rtl="1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رُوحِــــي هَيْمَانَة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وَيَّاه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5811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(وَأنا مَهمَا نظَرت لِغِيرُه   </a:t>
            </a:r>
          </a:p>
          <a:p>
            <a:pPr rtl="1">
              <a:lnSpc>
                <a:spcPct val="150000"/>
              </a:lnSpc>
            </a:pP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تِشتاق رُوحِي لِرُؤيَاه)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038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SA" sz="72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 جمالُ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ــــــــ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ه بار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ع بار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  </a:t>
            </a:r>
          </a:p>
          <a:p>
            <a:pPr rtl="1"/>
            <a:r>
              <a:rPr lang="ar-SA" sz="7200" b="1" dirty="0">
                <a:solidFill>
                  <a:srgbClr val="005024"/>
                </a:solidFill>
                <a:cs typeface="+mn-cs"/>
              </a:rPr>
              <a:t>أج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ل مِن كُلّ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 النّ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اس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SA" sz="7200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ور وَجْهُه س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اطِع س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اطِـع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  </a:t>
            </a:r>
          </a:p>
          <a:p>
            <a:pPr rtl="1"/>
            <a:r>
              <a:rPr lang="ar-SA" sz="7200" b="1" dirty="0">
                <a:solidFill>
                  <a:srgbClr val="005024"/>
                </a:solidFill>
                <a:cs typeface="+mn-cs"/>
              </a:rPr>
              <a:t>كُلّ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ه مَحَبَّة وإخلاص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sz="36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s-ES" sz="6600" b="1" dirty="0">
                <a:solidFill>
                  <a:srgbClr val="002060"/>
                </a:solidFill>
                <a:cs typeface="+mn-cs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409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SA" sz="8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ش لاق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ي زي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ّ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 ح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بيبي  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lang="ar-EG" sz="80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دَوَّرْت في كُلِّ مَكان)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2</a:t>
            </a:r>
            <a:endParaRPr lang="en-US" sz="4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lang="es-ES" sz="7200" b="1" dirty="0">
                <a:solidFill>
                  <a:srgbClr val="002060"/>
                </a:solidFill>
                <a:cs typeface="+mn-cs"/>
              </a:rPr>
            </a:b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623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br>
              <a:rPr lang="ar-EG" sz="7200" b="1" dirty="0">
                <a:cs typeface="+mn-cs"/>
              </a:rPr>
            </a:br>
            <a:r>
              <a:rPr lang="ar-EG" sz="7200" b="1" dirty="0">
                <a:cs typeface="+mn-cs"/>
              </a:rPr>
              <a:t>(</a:t>
            </a:r>
            <a:r>
              <a:rPr lang="ar-SA" sz="7200" b="1" dirty="0">
                <a:cs typeface="+mn-cs"/>
              </a:rPr>
              <a:t>ه</a:t>
            </a:r>
            <a:r>
              <a:rPr lang="ar-EG" sz="7200" b="1" dirty="0">
                <a:cs typeface="+mn-cs"/>
              </a:rPr>
              <a:t>ا</a:t>
            </a:r>
            <a:r>
              <a:rPr lang="ar-SA" sz="7200" b="1" dirty="0">
                <a:cs typeface="+mn-cs"/>
              </a:rPr>
              <a:t>تِنسوا هُموم العَـــــــــال</a:t>
            </a:r>
            <a:r>
              <a:rPr lang="ar-EG" sz="7200" b="1" dirty="0">
                <a:cs typeface="+mn-cs"/>
              </a:rPr>
              <a:t>َ</a:t>
            </a:r>
            <a:r>
              <a:rPr lang="ar-SA" sz="7200" b="1" dirty="0">
                <a:cs typeface="+mn-cs"/>
              </a:rPr>
              <a:t>م</a:t>
            </a:r>
            <a:br>
              <a:rPr lang="ar-SA" sz="7200" b="1" dirty="0">
                <a:cs typeface="+mn-cs"/>
              </a:rPr>
            </a:br>
            <a:r>
              <a:rPr lang="ar-SA" sz="7200" b="1" dirty="0">
                <a:cs typeface="+mn-cs"/>
              </a:rPr>
              <a:t>في لحظة في طرْفِة عين)</a:t>
            </a:r>
            <a:r>
              <a:rPr lang="ar-SA" sz="5400" b="1" dirty="0">
                <a:cs typeface="+mn-cs"/>
              </a:rPr>
              <a:t>2</a:t>
            </a:r>
            <a:br>
              <a:rPr lang="es-ES" sz="5400" b="1" dirty="0">
                <a:cs typeface="+mn-cs"/>
              </a:rPr>
            </a:br>
            <a:endParaRPr lang="es-ES" sz="3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40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SA" sz="72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 جمالُ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ــــــــ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ه بار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ع بار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  </a:t>
            </a:r>
          </a:p>
          <a:p>
            <a:pPr rtl="1"/>
            <a:r>
              <a:rPr lang="ar-SA" sz="7200" b="1" dirty="0">
                <a:solidFill>
                  <a:srgbClr val="005024"/>
                </a:solidFill>
                <a:cs typeface="+mn-cs"/>
              </a:rPr>
              <a:t>أج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ل مِن كُلّ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 النّ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اس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SA" sz="7200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ور وَجْهُه س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اطِع س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اطِـع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  </a:t>
            </a:r>
          </a:p>
          <a:p>
            <a:pPr rtl="1"/>
            <a:r>
              <a:rPr lang="ar-SA" sz="7200" b="1" dirty="0">
                <a:solidFill>
                  <a:srgbClr val="005024"/>
                </a:solidFill>
                <a:cs typeface="+mn-cs"/>
              </a:rPr>
              <a:t>كُلّ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ه مَحَبَّة وإخلاص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sz="36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s-ES" sz="6600" b="1" dirty="0">
                <a:solidFill>
                  <a:srgbClr val="002060"/>
                </a:solidFill>
                <a:cs typeface="+mn-cs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SA" sz="8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ش لاق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ي زي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ّ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 ح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بيبي  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lang="ar-EG" sz="80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دَوَّرْت في كُلِّ مَكان)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2</a:t>
            </a:r>
            <a:endParaRPr lang="en-US" sz="4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lang="es-ES" sz="7200" b="1" dirty="0">
                <a:solidFill>
                  <a:srgbClr val="002060"/>
                </a:solidFill>
                <a:cs typeface="+mn-cs"/>
              </a:rPr>
            </a:b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791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lang="ar-SA" sz="7200" b="1" dirty="0" err="1">
                <a:cs typeface="+mn-cs"/>
              </a:rPr>
              <a:t>ياللي</a:t>
            </a:r>
            <a:r>
              <a:rPr lang="ar-SA" sz="7200" b="1" dirty="0">
                <a:cs typeface="+mn-cs"/>
              </a:rPr>
              <a:t> العَالَم خَدَعْـكُم </a:t>
            </a:r>
            <a:r>
              <a:rPr lang="ar-EG" sz="7200" b="1" dirty="0">
                <a:cs typeface="+mn-cs"/>
              </a:rPr>
              <a:t>  </a:t>
            </a:r>
            <a:endParaRPr lang="en-US" sz="7200" b="1" dirty="0">
              <a:cs typeface="+mn-cs"/>
            </a:endParaRPr>
          </a:p>
          <a:p>
            <a:pPr rtl="1"/>
            <a:r>
              <a:rPr lang="ar-SA" sz="7200" b="1" dirty="0">
                <a:cs typeface="+mn-cs"/>
              </a:rPr>
              <a:t>بالم</a:t>
            </a:r>
            <a:r>
              <a:rPr lang="ar-EG" sz="7200" b="1" dirty="0">
                <a:cs typeface="+mn-cs"/>
              </a:rPr>
              <a:t>َ</a:t>
            </a:r>
            <a:r>
              <a:rPr lang="ar-SA" sz="7200" b="1" dirty="0">
                <a:cs typeface="+mn-cs"/>
              </a:rPr>
              <a:t>ال أو </a:t>
            </a:r>
            <a:r>
              <a:rPr lang="ar-SA" sz="7200" b="1" dirty="0" err="1">
                <a:cs typeface="+mn-cs"/>
              </a:rPr>
              <a:t>بالش</a:t>
            </a:r>
            <a:r>
              <a:rPr lang="ar-EG" sz="7200" b="1" dirty="0">
                <a:cs typeface="+mn-cs"/>
              </a:rPr>
              <a:t>ّ</a:t>
            </a:r>
            <a:r>
              <a:rPr lang="ar-SA" sz="7200" b="1" dirty="0">
                <a:cs typeface="+mn-cs"/>
              </a:rPr>
              <a:t>َهَـــو</a:t>
            </a:r>
            <a:r>
              <a:rPr lang="ar-EG" sz="7200" b="1" dirty="0">
                <a:cs typeface="+mn-cs"/>
              </a:rPr>
              <a:t>ات</a:t>
            </a:r>
            <a:br>
              <a:rPr lang="ar-EG" sz="7200" b="1" dirty="0">
                <a:cs typeface="+mn-cs"/>
              </a:rPr>
            </a:br>
            <a:r>
              <a:rPr lang="ar-SA" sz="7200" b="1" dirty="0">
                <a:cs typeface="+mn-cs"/>
              </a:rPr>
              <a:t>تعالوا لِخَلاص نُفُوسكم </a:t>
            </a:r>
            <a:r>
              <a:rPr lang="ar-EG" sz="7200" b="1" dirty="0">
                <a:cs typeface="+mn-cs"/>
              </a:rPr>
              <a:t>  </a:t>
            </a:r>
            <a:endParaRPr lang="en-US" sz="7200" b="1" dirty="0">
              <a:cs typeface="+mn-cs"/>
            </a:endParaRPr>
          </a:p>
          <a:p>
            <a:pPr rtl="1"/>
            <a:r>
              <a:rPr lang="ar-SA" sz="7200" b="1" dirty="0" err="1">
                <a:cs typeface="+mn-cs"/>
              </a:rPr>
              <a:t>دا</a:t>
            </a:r>
            <a:r>
              <a:rPr lang="ar-SA" sz="7200" b="1" dirty="0">
                <a:cs typeface="+mn-cs"/>
              </a:rPr>
              <a:t> </a:t>
            </a:r>
            <a:r>
              <a:rPr lang="ar-SA" sz="7200" b="1" dirty="0" err="1">
                <a:cs typeface="+mn-cs"/>
              </a:rPr>
              <a:t>العُمرسنين</a:t>
            </a:r>
            <a:r>
              <a:rPr lang="ar-SA" sz="7200" b="1" dirty="0">
                <a:cs typeface="+mn-cs"/>
              </a:rPr>
              <a:t> لَحَظَات</a:t>
            </a:r>
            <a:br>
              <a:rPr lang="ar-EG" sz="7200" b="1" dirty="0">
                <a:cs typeface="+mn-cs"/>
              </a:rPr>
            </a:br>
            <a:br>
              <a:rPr lang="en-US" sz="4000" b="1" dirty="0">
                <a:cs typeface="+mn-cs"/>
              </a:rPr>
            </a:br>
            <a:endParaRPr kumimoji="0" lang="ar-EG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3047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sz="8000" b="1" dirty="0">
                <a:cs typeface="+mn-cs"/>
              </a:rPr>
              <a:t>(</a:t>
            </a:r>
            <a:r>
              <a:rPr lang="ar-SA" sz="8000" b="1" dirty="0">
                <a:cs typeface="+mn-cs"/>
              </a:rPr>
              <a:t>اُترُكوا زينــــــة العَالَم </a:t>
            </a:r>
            <a:r>
              <a:rPr lang="ar-EG" sz="8000" b="1" dirty="0">
                <a:cs typeface="+mn-cs"/>
              </a:rPr>
              <a:t>  </a:t>
            </a:r>
          </a:p>
          <a:p>
            <a:pPr rtl="1">
              <a:lnSpc>
                <a:spcPct val="150000"/>
              </a:lnSpc>
            </a:pPr>
            <a:r>
              <a:rPr lang="ar-SA" sz="8000" b="1" dirty="0" err="1">
                <a:cs typeface="+mn-cs"/>
              </a:rPr>
              <a:t>دا</a:t>
            </a:r>
            <a:r>
              <a:rPr lang="ar-SA" sz="8000" b="1" dirty="0">
                <a:cs typeface="+mn-cs"/>
              </a:rPr>
              <a:t> ياما طَوَى أمْوَات)</a:t>
            </a:r>
            <a:r>
              <a:rPr lang="ar-SA" sz="6000" b="1" dirty="0">
                <a:cs typeface="+mn-cs"/>
              </a:rPr>
              <a:t>2</a:t>
            </a:r>
            <a:endParaRPr lang="en-US" sz="6000" b="1" dirty="0"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lang="en-US" b="1" dirty="0">
                <a:cs typeface="+mn-cs"/>
              </a:rPr>
            </a:br>
            <a:endParaRPr kumimoji="0" lang="ar-EG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04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SA" sz="72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 جمالُ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ــــــــ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ه بار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ع بار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  </a:t>
            </a:r>
          </a:p>
          <a:p>
            <a:pPr rtl="1"/>
            <a:r>
              <a:rPr lang="ar-SA" sz="7200" b="1" dirty="0">
                <a:solidFill>
                  <a:srgbClr val="005024"/>
                </a:solidFill>
                <a:cs typeface="+mn-cs"/>
              </a:rPr>
              <a:t>أج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ل مِن كُلّ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 النّ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اس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SA" sz="7200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ور وَجْهُه س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اطِع س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اطِـع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  </a:t>
            </a:r>
          </a:p>
          <a:p>
            <a:pPr rtl="1"/>
            <a:r>
              <a:rPr lang="ar-SA" sz="7200" b="1" dirty="0">
                <a:solidFill>
                  <a:srgbClr val="005024"/>
                </a:solidFill>
                <a:cs typeface="+mn-cs"/>
              </a:rPr>
              <a:t>كُلّ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7200" b="1" dirty="0">
                <a:solidFill>
                  <a:srgbClr val="005024"/>
                </a:solidFill>
                <a:cs typeface="+mn-cs"/>
              </a:rPr>
              <a:t>ه مَحَبَّة وإخلاص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sz="36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s-ES" sz="6600" b="1" dirty="0">
                <a:solidFill>
                  <a:srgbClr val="002060"/>
                </a:solidFill>
                <a:cs typeface="+mn-cs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9146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SA" sz="8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ش لاق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ي زي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ّ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 ح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بيبي  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lang="ar-EG" sz="80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SA" sz="8000" b="1" dirty="0">
                <a:solidFill>
                  <a:srgbClr val="005024"/>
                </a:solidFill>
                <a:cs typeface="+mn-cs"/>
              </a:rPr>
              <a:t>دَوَّرْت في كُلِّ مَكان)</a:t>
            </a:r>
            <a:r>
              <a:rPr lang="ar-SA" sz="5400" b="1" dirty="0">
                <a:solidFill>
                  <a:srgbClr val="005024"/>
                </a:solidFill>
                <a:cs typeface="+mn-cs"/>
              </a:rPr>
              <a:t>2</a:t>
            </a:r>
            <a:endParaRPr lang="en-US" sz="4000" b="1" dirty="0">
              <a:solidFill>
                <a:srgbClr val="005024"/>
              </a:solidFill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lang="es-ES" sz="7200" b="1" dirty="0">
                <a:solidFill>
                  <a:srgbClr val="002060"/>
                </a:solidFill>
                <a:cs typeface="+mn-cs"/>
              </a:rPr>
            </a:b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374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4290</TotalTime>
  <Words>599</Words>
  <Application>Microsoft Office PowerPoint</Application>
  <PresentationFormat>عرض على الشاشة (4:3)</PresentationFormat>
  <Paragraphs>84</Paragraphs>
  <Slides>26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380</cp:revision>
  <dcterms:created xsi:type="dcterms:W3CDTF">2021-12-07T14:30:00Z</dcterms:created>
  <dcterms:modified xsi:type="dcterms:W3CDTF">2024-03-03T19:48:53Z</dcterms:modified>
</cp:coreProperties>
</file>