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16" r:id="rId3"/>
    <p:sldId id="314" r:id="rId4"/>
    <p:sldId id="317" r:id="rId5"/>
    <p:sldId id="318" r:id="rId6"/>
    <p:sldId id="319" r:id="rId7"/>
    <p:sldId id="320" r:id="rId8"/>
    <p:sldId id="321" r:id="rId9"/>
    <p:sldId id="322" r:id="rId10"/>
    <p:sldId id="323" r:id="rId11"/>
    <p:sldId id="324" r:id="rId12"/>
    <p:sldId id="325" r:id="rId13"/>
    <p:sldId id="326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6"/>
            <p14:sldId id="314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66" d="100"/>
          <a:sy n="66" d="100"/>
        </p:scale>
        <p:origin x="36" y="3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SA" sz="6000" b="1" dirty="0">
                <a:cs typeface="+mn-cs"/>
              </a:rPr>
              <a:t>تعالوا </a:t>
            </a:r>
            <a:r>
              <a:rPr lang="ar-SA" sz="6000" b="1" dirty="0" err="1">
                <a:cs typeface="+mn-cs"/>
              </a:rPr>
              <a:t>تعالوا</a:t>
            </a:r>
            <a:r>
              <a:rPr lang="ar-SA" sz="6000" b="1" dirty="0">
                <a:cs typeface="+mn-cs"/>
              </a:rPr>
              <a:t> </a:t>
            </a:r>
            <a:r>
              <a:rPr lang="ar-SA" sz="6000" b="1" dirty="0" err="1">
                <a:cs typeface="+mn-cs"/>
              </a:rPr>
              <a:t>ياتعاب</a:t>
            </a:r>
            <a:r>
              <a:rPr lang="ar-EG" sz="6000" b="1" dirty="0">
                <a:cs typeface="+mn-cs"/>
              </a:rPr>
              <a:t>َ</a:t>
            </a:r>
            <a:r>
              <a:rPr lang="ar-SA" sz="6000" b="1" dirty="0">
                <a:cs typeface="+mn-cs"/>
              </a:rPr>
              <a:t>ى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5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lang="ar-SA" sz="4400" b="1" dirty="0">
                <a:cs typeface="+mn-cs"/>
              </a:rPr>
              <a:t>النّ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اس يِمْكِن يِنْسُونا</a:t>
            </a:r>
            <a:r>
              <a:rPr lang="ar-EG" sz="4400" b="1" dirty="0">
                <a:cs typeface="+mn-cs"/>
              </a:rPr>
              <a:t>   </a:t>
            </a:r>
            <a:r>
              <a:rPr lang="ar-SA" sz="4400" b="1" dirty="0">
                <a:cs typeface="+mn-cs"/>
              </a:rPr>
              <a:t>لَكِنْ يَسُ</a:t>
            </a:r>
            <a:r>
              <a:rPr lang="ar-EG" sz="4400" b="1" dirty="0">
                <a:cs typeface="+mn-cs"/>
              </a:rPr>
              <a:t>ـــ</a:t>
            </a:r>
            <a:r>
              <a:rPr lang="ar-SA" sz="4400" b="1" dirty="0">
                <a:cs typeface="+mn-cs"/>
              </a:rPr>
              <a:t>وع أمي</a:t>
            </a:r>
            <a:r>
              <a:rPr lang="ar-EG" sz="4400" b="1" dirty="0">
                <a:cs typeface="+mn-cs"/>
              </a:rPr>
              <a:t>ن</a:t>
            </a:r>
            <a:br>
              <a:rPr lang="ar-EG" sz="4400" b="1" dirty="0">
                <a:cs typeface="+mn-cs"/>
              </a:rPr>
            </a:br>
            <a:r>
              <a:rPr lang="ar-SA" sz="4400" b="1" dirty="0">
                <a:cs typeface="+mn-cs"/>
              </a:rPr>
              <a:t>في </a:t>
            </a:r>
            <a:r>
              <a:rPr lang="ar-SA" sz="4400" b="1" dirty="0" err="1">
                <a:cs typeface="+mn-cs"/>
              </a:rPr>
              <a:t>الضّ</a:t>
            </a:r>
            <a:r>
              <a:rPr lang="ar-EG" sz="4400" b="1" dirty="0">
                <a:cs typeface="+mn-cs"/>
              </a:rPr>
              <a:t>ِ</a:t>
            </a:r>
            <a:r>
              <a:rPr lang="ar-SA" sz="4400" b="1" dirty="0">
                <a:cs typeface="+mn-cs"/>
              </a:rPr>
              <a:t>يق </a:t>
            </a:r>
            <a:r>
              <a:rPr lang="ar-SA" sz="4400" b="1" dirty="0" err="1">
                <a:cs typeface="+mn-cs"/>
              </a:rPr>
              <a:t>بيِترُكون</a:t>
            </a:r>
            <a:r>
              <a:rPr lang="ar-EG" sz="4400" b="1" dirty="0">
                <a:cs typeface="+mn-cs"/>
              </a:rPr>
              <a:t>ـ</a:t>
            </a:r>
            <a:r>
              <a:rPr lang="ar-SA" sz="4400" b="1" dirty="0">
                <a:cs typeface="+mn-cs"/>
              </a:rPr>
              <a:t>ا</a:t>
            </a:r>
            <a:r>
              <a:rPr lang="ar-EG" sz="4400" b="1" dirty="0">
                <a:cs typeface="+mn-cs"/>
              </a:rPr>
              <a:t>   </a:t>
            </a:r>
            <a:r>
              <a:rPr lang="ar-SA" sz="4400" b="1" dirty="0">
                <a:cs typeface="+mn-cs"/>
              </a:rPr>
              <a:t>لَكِنْ يَسُوع مُعِين</a:t>
            </a:r>
            <a:br>
              <a:rPr lang="ar-EG" sz="4400" b="1" dirty="0">
                <a:cs typeface="+mn-cs"/>
              </a:rPr>
            </a:br>
            <a:r>
              <a:rPr lang="ar-SA" sz="4400" b="1" dirty="0">
                <a:cs typeface="+mn-cs"/>
              </a:rPr>
              <a:t>هوَ اللي بيَدّ</a:t>
            </a:r>
            <a:r>
              <a:rPr lang="ar-EG" sz="4400" b="1" dirty="0">
                <a:cs typeface="+mn-cs"/>
              </a:rPr>
              <a:t>ُ</a:t>
            </a:r>
            <a:r>
              <a:rPr lang="ar-SA" sz="4400" b="1" dirty="0">
                <a:cs typeface="+mn-cs"/>
              </a:rPr>
              <a:t>ه ســــــــانِدْنَا</a:t>
            </a:r>
            <a:br>
              <a:rPr lang="ar-SA" sz="4400" b="1" dirty="0">
                <a:cs typeface="+mn-cs"/>
              </a:rPr>
            </a:br>
            <a:r>
              <a:rPr lang="ar-EG" sz="4400" b="1" dirty="0">
                <a:cs typeface="+mn-cs"/>
              </a:rPr>
              <a:t>(</a:t>
            </a:r>
            <a:r>
              <a:rPr lang="ar-SA" sz="4400" b="1" dirty="0">
                <a:cs typeface="+mn-cs"/>
              </a:rPr>
              <a:t>في</a:t>
            </a:r>
            <a:r>
              <a:rPr lang="ar-EG" sz="4400" b="1" dirty="0">
                <a:cs typeface="+mn-cs"/>
              </a:rPr>
              <a:t> </a:t>
            </a:r>
            <a:r>
              <a:rPr lang="ar-SA" sz="4400" b="1" dirty="0" err="1">
                <a:cs typeface="+mn-cs"/>
              </a:rPr>
              <a:t>الضّ</a:t>
            </a:r>
            <a:r>
              <a:rPr lang="ar-EG" sz="4400" b="1" dirty="0">
                <a:cs typeface="+mn-cs"/>
              </a:rPr>
              <a:t>ِ</a:t>
            </a:r>
            <a:r>
              <a:rPr lang="ar-SA" sz="4400" b="1" dirty="0">
                <a:cs typeface="+mn-cs"/>
              </a:rPr>
              <a:t>يق وفِي الأنين)</a:t>
            </a:r>
            <a:r>
              <a:rPr lang="ar-SA" sz="2400" b="1" dirty="0">
                <a:cs typeface="+mn-cs"/>
              </a:rPr>
              <a:t>2</a:t>
            </a:r>
            <a:endParaRPr lang="en-US" sz="1600" b="1" dirty="0">
              <a:cs typeface="+mn-cs"/>
            </a:endParaRPr>
          </a:p>
          <a:p>
            <a:pPr rtl="1"/>
            <a:br>
              <a:rPr lang="en-US" sz="1600" b="1" dirty="0"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ennas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yemken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yensoona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laken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yasou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ameen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>
                <a:solidFill>
                  <a:srgbClr val="FF0000"/>
                </a:solidFill>
                <a:cs typeface="+mn-cs"/>
              </a:rPr>
              <a:t>fi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DDeeq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byetrokona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laken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yasou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moaeen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hoalli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beyaddo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sanedna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(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fiDDeea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we fil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aneen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)2</a:t>
            </a:r>
          </a:p>
          <a:p>
            <a:pPr rtl="1"/>
            <a:r>
              <a:rPr lang="en-US" sz="2400" b="1" dirty="0">
                <a:solidFill>
                  <a:srgbClr val="FF0000"/>
                </a:solidFill>
                <a:cs typeface="+mn-cs"/>
              </a:rPr>
              <a:t> </a:t>
            </a:r>
            <a:br>
              <a:rPr lang="en-US" sz="100" b="1" dirty="0">
                <a:cs typeface="+mn-cs"/>
              </a:rPr>
            </a:br>
            <a:r>
              <a:rPr lang="en-US" sz="2400" b="1" dirty="0">
                <a:cs typeface="+mn-cs"/>
              </a:rPr>
              <a:t>The people might forget us but Jesus will be faithful.</a:t>
            </a:r>
          </a:p>
          <a:p>
            <a:pPr rtl="1"/>
            <a:r>
              <a:rPr lang="en-US" sz="2400" b="1" dirty="0">
                <a:cs typeface="+mn-cs"/>
              </a:rPr>
              <a:t> In troubles they leave us but Jesus guides.</a:t>
            </a:r>
          </a:p>
          <a:p>
            <a:pPr rtl="1"/>
            <a:r>
              <a:rPr lang="en-US" sz="2400" b="1" dirty="0">
                <a:cs typeface="+mn-cs"/>
              </a:rPr>
              <a:t> He is the one Who holds us in troubles and in pain.</a:t>
            </a:r>
            <a:endParaRPr kumimoji="0" lang="ar-EG" sz="105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1112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24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r>
              <a:rPr lang="ar-SA" sz="4000" b="1" dirty="0" err="1">
                <a:solidFill>
                  <a:srgbClr val="005024"/>
                </a:solidFill>
                <a:cs typeface="+mn-cs"/>
              </a:rPr>
              <a:t>دا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 جمالُ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ــــــــ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ه بار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ع بار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ع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   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أج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م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ل مِن كُلّ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 النّ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اس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SA" sz="4000" b="1" dirty="0">
                <a:solidFill>
                  <a:srgbClr val="005024"/>
                </a:solidFill>
                <a:cs typeface="+mn-cs"/>
              </a:rPr>
              <a:t>ن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ور وَجْهُه س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اطِع س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اطِــع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   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كُلّ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ه مَحَبَّة وإخلاص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SA" sz="4000" b="1" dirty="0">
                <a:solidFill>
                  <a:srgbClr val="005024"/>
                </a:solidFill>
                <a:cs typeface="+mn-cs"/>
              </a:rPr>
              <a:t>م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ش لاق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ي زي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ّ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 ح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بيبي  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 (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دَوَّرْت في كُلِّ مَكان)</a:t>
            </a:r>
            <a:r>
              <a:rPr lang="ar-SA" sz="2400" b="1" dirty="0">
                <a:solidFill>
                  <a:srgbClr val="005024"/>
                </a:solidFill>
                <a:cs typeface="+mn-cs"/>
              </a:rPr>
              <a:t>2</a:t>
            </a:r>
            <a:endParaRPr lang="en-US" sz="16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s-ES" sz="3600" b="1" dirty="0">
                <a:solidFill>
                  <a:srgbClr val="002060"/>
                </a:solidFill>
                <a:cs typeface="+mn-cs"/>
              </a:rPr>
            </a:br>
            <a:r>
              <a:rPr lang="es-ES" sz="2800" b="1" dirty="0">
                <a:solidFill>
                  <a:srgbClr val="002060"/>
                </a:solidFill>
                <a:cs typeface="+mn-cs"/>
              </a:rPr>
              <a:t>da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jamalo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barea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barea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ajmal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men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kol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ennas</a:t>
            </a:r>
            <a:br>
              <a:rPr lang="es-ES" sz="2800" b="1" dirty="0">
                <a:solidFill>
                  <a:srgbClr val="002060"/>
                </a:solidFill>
                <a:cs typeface="+mn-cs"/>
              </a:rPr>
            </a:br>
            <a:r>
              <a:rPr lang="es-ES" sz="2800" b="1" dirty="0" err="1">
                <a:solidFill>
                  <a:srgbClr val="002060"/>
                </a:solidFill>
                <a:cs typeface="+mn-cs"/>
              </a:rPr>
              <a:t>nor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wajho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satea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satea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kollo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mahaba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we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ekhlaS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mesh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laqi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zayi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habeebi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(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dawwart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fi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koll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makan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2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endParaRPr lang="en-US" sz="105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en-US" sz="1000" b="1" dirty="0">
              <a:solidFill>
                <a:srgbClr val="005024"/>
              </a:solidFill>
              <a:cs typeface="+mn-cs"/>
            </a:endParaRPr>
          </a:p>
          <a:p>
            <a:pPr rtl="1"/>
            <a:endParaRPr lang="en-US" sz="10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1000" b="1" dirty="0">
                <a:solidFill>
                  <a:srgbClr val="005024"/>
                </a:solidFill>
                <a:cs typeface="+mn-cs"/>
              </a:rPr>
            </a:br>
            <a:r>
              <a:rPr lang="en-US" sz="2400" b="1" dirty="0">
                <a:solidFill>
                  <a:srgbClr val="005024"/>
                </a:solidFill>
                <a:cs typeface="+mn-cs"/>
              </a:rPr>
              <a:t>His beauty is so marvelous, more than any other’s.</a:t>
            </a:r>
          </a:p>
          <a:p>
            <a:pPr rtl="1"/>
            <a:r>
              <a:rPr lang="en-US" sz="2400" b="1" dirty="0">
                <a:solidFill>
                  <a:srgbClr val="005024"/>
                </a:solidFill>
                <a:cs typeface="+mn-cs"/>
              </a:rPr>
              <a:t> The bright light from His face tells of His love and compassion.</a:t>
            </a:r>
          </a:p>
          <a:p>
            <a:pPr rtl="1"/>
            <a:r>
              <a:rPr lang="en-US" sz="2400" b="1" dirty="0">
                <a:solidFill>
                  <a:srgbClr val="005024"/>
                </a:solidFill>
                <a:cs typeface="+mn-cs"/>
              </a:rPr>
              <a:t> I looked everywhere and couldn’t find anybody like Him.</a:t>
            </a:r>
            <a:endParaRPr kumimoji="0" lang="ar-EG" sz="1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2995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6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 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حَبيبـــي مَالِك حَيَاتي   اللي وَهَبنــــي الحَيَـاة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مَعَــاه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لَقيت نَصِيبــــي   رُوحِــــي هَيْمَانَة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وَيَّاه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وَأنا مَهمَا نظَرت لِغِيرُه   (تِشتاق رُوحِي لِرُؤيَاه)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wahabni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elhayah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laaet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haymana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wayyah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nazart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ghero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teshtaa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roayah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beloved, Who gave me life reigns on my life.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found my share with Him and my soul adores Him.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If I look at anybody else, my soul will seek Him.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5811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24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r>
              <a:rPr lang="ar-SA" sz="4000" b="1" dirty="0" err="1">
                <a:solidFill>
                  <a:srgbClr val="005024"/>
                </a:solidFill>
                <a:cs typeface="+mn-cs"/>
              </a:rPr>
              <a:t>دا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 جمالُ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ــــــــ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ه بار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ع بار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ع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   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أج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م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ل مِن كُلّ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 النّ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اس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SA" sz="4000" b="1" dirty="0">
                <a:solidFill>
                  <a:srgbClr val="005024"/>
                </a:solidFill>
                <a:cs typeface="+mn-cs"/>
              </a:rPr>
              <a:t>ن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ور وَجْهُه س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اطِع س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اطِــع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   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كُلّ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ه مَحَبَّة وإخلاص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SA" sz="4000" b="1" dirty="0">
                <a:solidFill>
                  <a:srgbClr val="005024"/>
                </a:solidFill>
                <a:cs typeface="+mn-cs"/>
              </a:rPr>
              <a:t>م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ش لاق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ي زي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ّ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 ح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بيبي  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 (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دَوَّرْت في كُلِّ مَكان)</a:t>
            </a:r>
            <a:r>
              <a:rPr lang="ar-SA" sz="2400" b="1" dirty="0">
                <a:solidFill>
                  <a:srgbClr val="005024"/>
                </a:solidFill>
                <a:cs typeface="+mn-cs"/>
              </a:rPr>
              <a:t>2</a:t>
            </a:r>
            <a:endParaRPr lang="en-US" sz="16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s-ES" sz="3600" b="1" dirty="0">
                <a:solidFill>
                  <a:srgbClr val="002060"/>
                </a:solidFill>
                <a:cs typeface="+mn-cs"/>
              </a:rPr>
            </a:br>
            <a:r>
              <a:rPr lang="es-ES" sz="2800" b="1" dirty="0">
                <a:solidFill>
                  <a:srgbClr val="002060"/>
                </a:solidFill>
                <a:cs typeface="+mn-cs"/>
              </a:rPr>
              <a:t>da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jamalo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barea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barea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ajmal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men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kol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ennas</a:t>
            </a:r>
            <a:br>
              <a:rPr lang="es-ES" sz="2800" b="1" dirty="0">
                <a:solidFill>
                  <a:srgbClr val="002060"/>
                </a:solidFill>
                <a:cs typeface="+mn-cs"/>
              </a:rPr>
            </a:br>
            <a:r>
              <a:rPr lang="es-ES" sz="2800" b="1" dirty="0" err="1">
                <a:solidFill>
                  <a:srgbClr val="002060"/>
                </a:solidFill>
                <a:cs typeface="+mn-cs"/>
              </a:rPr>
              <a:t>nor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wajho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satea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satea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kollo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mahaba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we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ekhlaS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mesh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laqi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zayi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habeebi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(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dawwart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fi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koll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makan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2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endParaRPr lang="en-US" sz="105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en-US" sz="1000" b="1" dirty="0">
              <a:solidFill>
                <a:srgbClr val="005024"/>
              </a:solidFill>
              <a:cs typeface="+mn-cs"/>
            </a:endParaRPr>
          </a:p>
          <a:p>
            <a:pPr rtl="1"/>
            <a:endParaRPr lang="en-US" sz="10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1000" b="1" dirty="0">
                <a:solidFill>
                  <a:srgbClr val="005024"/>
                </a:solidFill>
                <a:cs typeface="+mn-cs"/>
              </a:rPr>
            </a:br>
            <a:r>
              <a:rPr lang="en-US" sz="2400" b="1" dirty="0">
                <a:solidFill>
                  <a:srgbClr val="005024"/>
                </a:solidFill>
                <a:cs typeface="+mn-cs"/>
              </a:rPr>
              <a:t>His beauty is so marvelous, more than any other’s.</a:t>
            </a:r>
          </a:p>
          <a:p>
            <a:pPr rtl="1"/>
            <a:r>
              <a:rPr lang="en-US" sz="2400" b="1" dirty="0">
                <a:solidFill>
                  <a:srgbClr val="005024"/>
                </a:solidFill>
                <a:cs typeface="+mn-cs"/>
              </a:rPr>
              <a:t> The bright light from His face tells of His love and compassion.</a:t>
            </a:r>
          </a:p>
          <a:p>
            <a:pPr rtl="1"/>
            <a:r>
              <a:rPr lang="en-US" sz="2400" b="1" dirty="0">
                <a:solidFill>
                  <a:srgbClr val="005024"/>
                </a:solidFill>
                <a:cs typeface="+mn-cs"/>
              </a:rPr>
              <a:t> I looked everywhere and couldn’t find anybody like Him.</a:t>
            </a:r>
            <a:endParaRPr kumimoji="0" lang="ar-EG" sz="1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6931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lang="ar-SA" sz="4400" b="1" dirty="0">
                <a:cs typeface="+mn-cs"/>
              </a:rPr>
              <a:t>تعالوا </a:t>
            </a:r>
            <a:r>
              <a:rPr lang="ar-SA" sz="4400" b="1" dirty="0" err="1">
                <a:cs typeface="+mn-cs"/>
              </a:rPr>
              <a:t>تعالوا</a:t>
            </a:r>
            <a:r>
              <a:rPr lang="ar-SA" sz="4400" b="1" dirty="0">
                <a:cs typeface="+mn-cs"/>
              </a:rPr>
              <a:t> </a:t>
            </a:r>
            <a:r>
              <a:rPr lang="ar-SA" sz="4400" b="1" dirty="0" err="1">
                <a:cs typeface="+mn-cs"/>
              </a:rPr>
              <a:t>ياتعاب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ى</a:t>
            </a:r>
            <a:r>
              <a:rPr lang="ar-EG" sz="4400" b="1" dirty="0">
                <a:cs typeface="+mn-cs"/>
              </a:rPr>
              <a:t>   </a:t>
            </a:r>
            <a:r>
              <a:rPr lang="ar-SA" sz="4400" b="1" dirty="0">
                <a:cs typeface="+mn-cs"/>
              </a:rPr>
              <a:t>م</a:t>
            </a:r>
            <a:r>
              <a:rPr lang="ar-EG" sz="4400" b="1" dirty="0">
                <a:cs typeface="+mn-cs"/>
              </a:rPr>
              <a:t>ِ</a:t>
            </a:r>
            <a:r>
              <a:rPr lang="ar-SA" sz="4400" b="1" dirty="0">
                <a:cs typeface="+mn-cs"/>
              </a:rPr>
              <a:t>ن الع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ال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م </a:t>
            </a:r>
            <a:r>
              <a:rPr lang="ar-EG" sz="4400" b="1" dirty="0">
                <a:cs typeface="+mn-cs"/>
              </a:rPr>
              <a:t> </a:t>
            </a:r>
            <a:r>
              <a:rPr lang="ar-SA" sz="4400" b="1" dirty="0">
                <a:cs typeface="+mn-cs"/>
              </a:rPr>
              <a:t>الح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زي</a:t>
            </a:r>
            <a:r>
              <a:rPr lang="ar-EG" sz="4400" b="1" dirty="0">
                <a:cs typeface="+mn-cs"/>
              </a:rPr>
              <a:t>ـ</a:t>
            </a:r>
            <a:r>
              <a:rPr lang="ar-SA" sz="4400" b="1" dirty="0">
                <a:cs typeface="+mn-cs"/>
              </a:rPr>
              <a:t>ن</a:t>
            </a:r>
            <a:br>
              <a:rPr lang="ar-EG" sz="4400" b="1" dirty="0">
                <a:cs typeface="+mn-cs"/>
              </a:rPr>
            </a:br>
            <a:r>
              <a:rPr lang="ar-SA" sz="4400" b="1" dirty="0">
                <a:cs typeface="+mn-cs"/>
              </a:rPr>
              <a:t>تعالوا خُذوا السّ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عَـــادة</a:t>
            </a:r>
            <a:r>
              <a:rPr lang="ar-EG" sz="4400" b="1" dirty="0">
                <a:cs typeface="+mn-cs"/>
              </a:rPr>
              <a:t>  </a:t>
            </a:r>
            <a:r>
              <a:rPr lang="ar-SA" sz="4400" b="1" dirty="0">
                <a:cs typeface="+mn-cs"/>
              </a:rPr>
              <a:t>م</a:t>
            </a:r>
            <a:r>
              <a:rPr lang="ar-EG" sz="4400" b="1" dirty="0">
                <a:cs typeface="+mn-cs"/>
              </a:rPr>
              <a:t>ِ</a:t>
            </a:r>
            <a:r>
              <a:rPr lang="ar-SA" sz="4400" b="1" dirty="0">
                <a:cs typeface="+mn-cs"/>
              </a:rPr>
              <a:t>ن ف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اد</a:t>
            </a:r>
            <a:r>
              <a:rPr lang="ar-EG" sz="4400" b="1" dirty="0">
                <a:cs typeface="+mn-cs"/>
              </a:rPr>
              <a:t>ِ</a:t>
            </a:r>
            <a:r>
              <a:rPr lang="ar-SA" sz="4400" b="1" dirty="0">
                <a:cs typeface="+mn-cs"/>
              </a:rPr>
              <a:t>ي الع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ال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مين</a:t>
            </a:r>
            <a:br>
              <a:rPr lang="ar-EG" sz="4400" b="1" dirty="0">
                <a:cs typeface="+mn-cs"/>
              </a:rPr>
            </a:br>
            <a:r>
              <a:rPr lang="ar-SA" sz="4400" b="1" dirty="0">
                <a:cs typeface="+mn-cs"/>
              </a:rPr>
              <a:t>ه</a:t>
            </a:r>
            <a:r>
              <a:rPr lang="ar-EG" sz="4400" b="1" dirty="0">
                <a:cs typeface="+mn-cs"/>
              </a:rPr>
              <a:t>ا</a:t>
            </a:r>
            <a:r>
              <a:rPr lang="ar-SA" sz="4400" b="1" dirty="0">
                <a:cs typeface="+mn-cs"/>
              </a:rPr>
              <a:t>تِنسوا هُموم العَـــــــــال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م</a:t>
            </a:r>
            <a:br>
              <a:rPr lang="ar-SA" sz="4400" b="1" dirty="0">
                <a:cs typeface="+mn-cs"/>
              </a:rPr>
            </a:br>
            <a:r>
              <a:rPr lang="ar-EG" sz="4400" b="1" dirty="0">
                <a:cs typeface="+mn-cs"/>
              </a:rPr>
              <a:t>(</a:t>
            </a:r>
            <a:r>
              <a:rPr lang="ar-SA" sz="4400" b="1" dirty="0">
                <a:cs typeface="+mn-cs"/>
              </a:rPr>
              <a:t>في لحظة في طرْفِة عين)</a:t>
            </a:r>
            <a:r>
              <a:rPr lang="ar-SA" sz="3200" b="1" dirty="0">
                <a:cs typeface="+mn-cs"/>
              </a:rPr>
              <a:t>2</a:t>
            </a:r>
            <a:br>
              <a:rPr lang="es-ES" sz="3200" b="1" dirty="0">
                <a:cs typeface="+mn-cs"/>
              </a:rPr>
            </a:br>
            <a:endParaRPr lang="es-ES" sz="1600" b="1" dirty="0">
              <a:cs typeface="+mn-cs"/>
            </a:endParaRPr>
          </a:p>
          <a:p>
            <a:pPr rtl="1"/>
            <a:r>
              <a:rPr lang="es-ES" sz="2800" b="1" dirty="0" err="1">
                <a:solidFill>
                  <a:srgbClr val="FF0000"/>
                </a:solidFill>
                <a:cs typeface="+mn-cs"/>
              </a:rPr>
              <a:t>taalo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taalo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ya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taaba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mel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aalam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elhazeen</a:t>
            </a:r>
            <a:br>
              <a:rPr lang="es-ES" sz="2800" b="1" dirty="0">
                <a:solidFill>
                  <a:srgbClr val="FF0000"/>
                </a:solidFill>
                <a:cs typeface="+mn-cs"/>
              </a:rPr>
            </a:br>
            <a:r>
              <a:rPr lang="es-ES" sz="2800" b="1" dirty="0" err="1">
                <a:solidFill>
                  <a:srgbClr val="FF0000"/>
                </a:solidFill>
                <a:cs typeface="+mn-cs"/>
              </a:rPr>
              <a:t>taalo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khodos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saada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men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fadi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elaalameen</a:t>
            </a:r>
            <a:br>
              <a:rPr lang="es-ES" sz="2800" b="1" dirty="0">
                <a:solidFill>
                  <a:srgbClr val="FF0000"/>
                </a:solidFill>
                <a:cs typeface="+mn-cs"/>
              </a:rPr>
            </a:br>
            <a:r>
              <a:rPr lang="es-ES" sz="2800" b="1" dirty="0" err="1">
                <a:solidFill>
                  <a:srgbClr val="FF0000"/>
                </a:solidFill>
                <a:cs typeface="+mn-cs"/>
              </a:rPr>
              <a:t>hatenso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homom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elaalam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 (fi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lahza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fi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tarfet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aain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)2</a:t>
            </a:r>
            <a:endParaRPr lang="es-ES" sz="1800" b="1" dirty="0">
              <a:solidFill>
                <a:srgbClr val="FF0000"/>
              </a:solidFill>
              <a:cs typeface="+mn-cs"/>
            </a:endParaRPr>
          </a:p>
          <a:p>
            <a:pPr rtl="1"/>
            <a:br>
              <a:rPr lang="ar-EG" sz="800" b="1" dirty="0">
                <a:cs typeface="+mn-cs"/>
              </a:rPr>
            </a:br>
            <a:br>
              <a:rPr lang="en-US" sz="800" b="1" dirty="0">
                <a:cs typeface="+mn-cs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Come, all of you who labor, from this sad world.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Come and take the joy from the Savior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.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will forget all worries of the world, in a twinkle of an eye.</a:t>
            </a:r>
            <a:endParaRPr kumimoji="0" lang="ar-EG" sz="105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2883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24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r>
              <a:rPr lang="ar-SA" sz="4000" b="1" dirty="0" err="1">
                <a:solidFill>
                  <a:srgbClr val="005024"/>
                </a:solidFill>
                <a:cs typeface="+mn-cs"/>
              </a:rPr>
              <a:t>دا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 جمالُ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ــــــــ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ه بار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ع بار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ع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   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أج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م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ل مِن كُلّ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 النّ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اس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SA" sz="4000" b="1" dirty="0">
                <a:solidFill>
                  <a:srgbClr val="005024"/>
                </a:solidFill>
                <a:cs typeface="+mn-cs"/>
              </a:rPr>
              <a:t>ن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ور وَجْهُه س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اطِع س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اطِــع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   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كُلّ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ه مَحَبَّة وإخلاص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SA" sz="4000" b="1" dirty="0">
                <a:solidFill>
                  <a:srgbClr val="005024"/>
                </a:solidFill>
                <a:cs typeface="+mn-cs"/>
              </a:rPr>
              <a:t>م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ش لاق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ي زي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ّ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 ح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بيبي  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 (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دَوَّرْت في كُلِّ مَكان)</a:t>
            </a:r>
            <a:r>
              <a:rPr lang="ar-SA" sz="2400" b="1" dirty="0">
                <a:solidFill>
                  <a:srgbClr val="005024"/>
                </a:solidFill>
                <a:cs typeface="+mn-cs"/>
              </a:rPr>
              <a:t>2</a:t>
            </a:r>
            <a:endParaRPr lang="en-US" sz="16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s-ES" sz="3600" b="1" dirty="0">
                <a:solidFill>
                  <a:srgbClr val="002060"/>
                </a:solidFill>
                <a:cs typeface="+mn-cs"/>
              </a:rPr>
            </a:br>
            <a:r>
              <a:rPr lang="es-ES" sz="2800" b="1" dirty="0">
                <a:solidFill>
                  <a:srgbClr val="002060"/>
                </a:solidFill>
                <a:cs typeface="+mn-cs"/>
              </a:rPr>
              <a:t>da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jamalo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barea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barea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ajmal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men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kol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ennas</a:t>
            </a:r>
            <a:br>
              <a:rPr lang="es-ES" sz="2800" b="1" dirty="0">
                <a:solidFill>
                  <a:srgbClr val="002060"/>
                </a:solidFill>
                <a:cs typeface="+mn-cs"/>
              </a:rPr>
            </a:br>
            <a:r>
              <a:rPr lang="es-ES" sz="2800" b="1" dirty="0" err="1">
                <a:solidFill>
                  <a:srgbClr val="002060"/>
                </a:solidFill>
                <a:cs typeface="+mn-cs"/>
              </a:rPr>
              <a:t>nor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wajho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satea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satea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kollo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mahaba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we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ekhlaS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mesh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laqi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zayi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habeebi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(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dawwart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fi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koll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makan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2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endParaRPr lang="en-US" sz="105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en-US" sz="1000" b="1" dirty="0">
              <a:solidFill>
                <a:srgbClr val="005024"/>
              </a:solidFill>
              <a:cs typeface="+mn-cs"/>
            </a:endParaRPr>
          </a:p>
          <a:p>
            <a:pPr rtl="1"/>
            <a:endParaRPr lang="en-US" sz="10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1000" b="1" dirty="0">
                <a:solidFill>
                  <a:srgbClr val="005024"/>
                </a:solidFill>
                <a:cs typeface="+mn-cs"/>
              </a:rPr>
            </a:br>
            <a:r>
              <a:rPr lang="en-US" sz="2400" b="1" dirty="0">
                <a:solidFill>
                  <a:srgbClr val="005024"/>
                </a:solidFill>
                <a:cs typeface="+mn-cs"/>
              </a:rPr>
              <a:t>His beauty is so marvelous, more than any other’s.</a:t>
            </a:r>
          </a:p>
          <a:p>
            <a:pPr rtl="1"/>
            <a:r>
              <a:rPr lang="en-US" sz="2400" b="1" dirty="0">
                <a:solidFill>
                  <a:srgbClr val="005024"/>
                </a:solidFill>
                <a:cs typeface="+mn-cs"/>
              </a:rPr>
              <a:t> The bright light from His face tells of His love and compassion.</a:t>
            </a:r>
          </a:p>
          <a:p>
            <a:pPr rtl="1"/>
            <a:r>
              <a:rPr lang="en-US" sz="2400" b="1" dirty="0">
                <a:solidFill>
                  <a:srgbClr val="005024"/>
                </a:solidFill>
                <a:cs typeface="+mn-cs"/>
              </a:rPr>
              <a:t> I looked everywhere and couldn’t find anybody like Him.</a:t>
            </a:r>
            <a:endParaRPr kumimoji="0" lang="ar-EG" sz="1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483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lang="ar-SA" b="1" dirty="0" err="1">
                <a:cs typeface="+mn-cs"/>
              </a:rPr>
              <a:t>ياللي</a:t>
            </a:r>
            <a:r>
              <a:rPr lang="ar-SA" b="1" dirty="0">
                <a:cs typeface="+mn-cs"/>
              </a:rPr>
              <a:t> العَالَم خَدَعْـكُم </a:t>
            </a:r>
            <a:r>
              <a:rPr lang="ar-EG" b="1" dirty="0">
                <a:cs typeface="+mn-cs"/>
              </a:rPr>
              <a:t>  </a:t>
            </a:r>
            <a:r>
              <a:rPr lang="ar-SA" b="1" dirty="0">
                <a:cs typeface="+mn-cs"/>
              </a:rPr>
              <a:t>بالم</a:t>
            </a:r>
            <a:r>
              <a:rPr lang="ar-EG" b="1" dirty="0">
                <a:cs typeface="+mn-cs"/>
              </a:rPr>
              <a:t>َ</a:t>
            </a:r>
            <a:r>
              <a:rPr lang="ar-SA" b="1" dirty="0">
                <a:cs typeface="+mn-cs"/>
              </a:rPr>
              <a:t>ال أو </a:t>
            </a:r>
            <a:r>
              <a:rPr lang="ar-SA" b="1" dirty="0" err="1">
                <a:cs typeface="+mn-cs"/>
              </a:rPr>
              <a:t>بالش</a:t>
            </a:r>
            <a:r>
              <a:rPr lang="ar-EG" b="1" dirty="0">
                <a:cs typeface="+mn-cs"/>
              </a:rPr>
              <a:t>ّ</a:t>
            </a:r>
            <a:r>
              <a:rPr lang="ar-SA" b="1" dirty="0">
                <a:cs typeface="+mn-cs"/>
              </a:rPr>
              <a:t>َهَـــو</a:t>
            </a:r>
            <a:r>
              <a:rPr lang="ar-EG" b="1" dirty="0">
                <a:cs typeface="+mn-cs"/>
              </a:rPr>
              <a:t>ات</a:t>
            </a:r>
            <a:br>
              <a:rPr lang="ar-EG" b="1" dirty="0">
                <a:cs typeface="+mn-cs"/>
              </a:rPr>
            </a:br>
            <a:r>
              <a:rPr lang="ar-SA" b="1" dirty="0">
                <a:cs typeface="+mn-cs"/>
              </a:rPr>
              <a:t>تعالوا لِخَلاص نُفُوسكم </a:t>
            </a:r>
            <a:r>
              <a:rPr lang="ar-EG" b="1" dirty="0">
                <a:cs typeface="+mn-cs"/>
              </a:rPr>
              <a:t>  </a:t>
            </a:r>
            <a:r>
              <a:rPr lang="ar-SA" b="1" dirty="0" err="1">
                <a:cs typeface="+mn-cs"/>
              </a:rPr>
              <a:t>دا</a:t>
            </a:r>
            <a:r>
              <a:rPr lang="ar-SA" b="1" dirty="0">
                <a:cs typeface="+mn-cs"/>
              </a:rPr>
              <a:t> </a:t>
            </a:r>
            <a:r>
              <a:rPr lang="ar-SA" b="1" dirty="0" err="1">
                <a:cs typeface="+mn-cs"/>
              </a:rPr>
              <a:t>العُمرسنين</a:t>
            </a:r>
            <a:r>
              <a:rPr lang="ar-SA" b="1" dirty="0">
                <a:cs typeface="+mn-cs"/>
              </a:rPr>
              <a:t> لَحَظَات</a:t>
            </a:r>
            <a:br>
              <a:rPr lang="ar-EG" b="1" dirty="0">
                <a:cs typeface="+mn-cs"/>
              </a:rPr>
            </a:br>
            <a:r>
              <a:rPr lang="ar-SA" b="1" dirty="0">
                <a:cs typeface="+mn-cs"/>
              </a:rPr>
              <a:t>اُترُكوا زينــــــة العَالَم </a:t>
            </a:r>
            <a:r>
              <a:rPr lang="ar-EG" b="1" dirty="0">
                <a:cs typeface="+mn-cs"/>
              </a:rPr>
              <a:t>  (</a:t>
            </a:r>
            <a:r>
              <a:rPr lang="ar-SA" b="1" dirty="0" err="1">
                <a:cs typeface="+mn-cs"/>
              </a:rPr>
              <a:t>دا</a:t>
            </a:r>
            <a:r>
              <a:rPr lang="ar-SA" b="1" dirty="0">
                <a:cs typeface="+mn-cs"/>
              </a:rPr>
              <a:t> ياما طَوَى أمْوَات)</a:t>
            </a:r>
            <a:r>
              <a:rPr lang="ar-SA" sz="3200" b="1" dirty="0">
                <a:cs typeface="+mn-cs"/>
              </a:rPr>
              <a:t>2</a:t>
            </a:r>
            <a:endParaRPr lang="en-US" sz="3200" b="1" dirty="0">
              <a:cs typeface="+mn-cs"/>
            </a:endParaRPr>
          </a:p>
          <a:p>
            <a:pPr rtl="1"/>
            <a:br>
              <a:rPr lang="en-US" sz="2000" b="1" dirty="0"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yalli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alaalam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khadaakom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belmal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aw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beshahawat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taalo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lekhalaS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nofoskom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dal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aomr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seneen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lahazat</a:t>
            </a:r>
            <a:br>
              <a:rPr lang="es-ES" sz="2800" b="1" dirty="0">
                <a:solidFill>
                  <a:srgbClr val="FF0000"/>
                </a:solidFill>
                <a:cs typeface="+mn-cs"/>
              </a:rPr>
            </a:br>
            <a:r>
              <a:rPr lang="es-ES" sz="2800" b="1" dirty="0" err="1">
                <a:solidFill>
                  <a:srgbClr val="FF0000"/>
                </a:solidFill>
                <a:cs typeface="+mn-cs"/>
              </a:rPr>
              <a:t>otroko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zente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elaalam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  (da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yama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tawa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amwat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)2</a:t>
            </a:r>
          </a:p>
          <a:p>
            <a:pPr rtl="1"/>
            <a:br>
              <a:rPr lang="ar-EG" sz="1050" b="1" dirty="0">
                <a:cs typeface="+mn-cs"/>
              </a:rPr>
            </a:br>
            <a:br>
              <a:rPr lang="en-US" sz="1050" b="1" dirty="0">
                <a:cs typeface="+mn-cs"/>
              </a:rPr>
            </a:br>
            <a:r>
              <a:rPr lang="en-US" sz="2800" b="1" dirty="0">
                <a:cs typeface="+mn-cs"/>
              </a:rPr>
              <a:t>The world has tricked you with its wealth and desires.</a:t>
            </a:r>
          </a:p>
          <a:p>
            <a:pPr rtl="1"/>
            <a:r>
              <a:rPr lang="en-US" sz="2800" b="1" dirty="0">
                <a:cs typeface="+mn-cs"/>
              </a:rPr>
              <a:t> Come for the salvation of your souls, life is too short.</a:t>
            </a:r>
          </a:p>
          <a:p>
            <a:pPr rtl="1"/>
            <a:r>
              <a:rPr lang="en-US" sz="2800" b="1" dirty="0">
                <a:cs typeface="+mn-cs"/>
              </a:rPr>
              <a:t> Reject the world’s beauty and treasures, they killed many.</a:t>
            </a:r>
            <a:endParaRPr kumimoji="0" lang="ar-EG" sz="11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3047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24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r>
              <a:rPr lang="ar-SA" sz="4000" b="1" dirty="0" err="1">
                <a:solidFill>
                  <a:srgbClr val="005024"/>
                </a:solidFill>
                <a:cs typeface="+mn-cs"/>
              </a:rPr>
              <a:t>دا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 جمالُ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ــــــــ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ه بار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ع بار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ع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   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أج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م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ل مِن كُلّ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 النّ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اس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SA" sz="4000" b="1" dirty="0">
                <a:solidFill>
                  <a:srgbClr val="005024"/>
                </a:solidFill>
                <a:cs typeface="+mn-cs"/>
              </a:rPr>
              <a:t>ن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ور وَجْهُه س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اطِع س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اطِــع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   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كُلّ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ه مَحَبَّة وإخلاص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SA" sz="4000" b="1" dirty="0">
                <a:solidFill>
                  <a:srgbClr val="005024"/>
                </a:solidFill>
                <a:cs typeface="+mn-cs"/>
              </a:rPr>
              <a:t>م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ش لاق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ي زي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ّ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 ح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بيبي  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 (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دَوَّرْت في كُلِّ مَكان)</a:t>
            </a:r>
            <a:r>
              <a:rPr lang="ar-SA" sz="2400" b="1" dirty="0">
                <a:solidFill>
                  <a:srgbClr val="005024"/>
                </a:solidFill>
                <a:cs typeface="+mn-cs"/>
              </a:rPr>
              <a:t>2</a:t>
            </a:r>
            <a:endParaRPr lang="en-US" sz="16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s-ES" sz="3600" b="1" dirty="0">
                <a:solidFill>
                  <a:srgbClr val="002060"/>
                </a:solidFill>
                <a:cs typeface="+mn-cs"/>
              </a:rPr>
            </a:br>
            <a:r>
              <a:rPr lang="es-ES" sz="2800" b="1" dirty="0">
                <a:solidFill>
                  <a:srgbClr val="002060"/>
                </a:solidFill>
                <a:cs typeface="+mn-cs"/>
              </a:rPr>
              <a:t>da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jamalo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barea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barea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ajmal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men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kol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ennas</a:t>
            </a:r>
            <a:br>
              <a:rPr lang="es-ES" sz="2800" b="1" dirty="0">
                <a:solidFill>
                  <a:srgbClr val="002060"/>
                </a:solidFill>
                <a:cs typeface="+mn-cs"/>
              </a:rPr>
            </a:br>
            <a:r>
              <a:rPr lang="es-ES" sz="2800" b="1" dirty="0" err="1">
                <a:solidFill>
                  <a:srgbClr val="002060"/>
                </a:solidFill>
                <a:cs typeface="+mn-cs"/>
              </a:rPr>
              <a:t>nor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wajho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satea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satea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kollo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mahaba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we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ekhlaS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mesh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laqi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zayi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habeebi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(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dawwart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fi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koll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makan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2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endParaRPr lang="en-US" sz="105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en-US" sz="1000" b="1" dirty="0">
              <a:solidFill>
                <a:srgbClr val="005024"/>
              </a:solidFill>
              <a:cs typeface="+mn-cs"/>
            </a:endParaRPr>
          </a:p>
          <a:p>
            <a:pPr rtl="1"/>
            <a:endParaRPr lang="en-US" sz="10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1000" b="1" dirty="0">
                <a:solidFill>
                  <a:srgbClr val="005024"/>
                </a:solidFill>
                <a:cs typeface="+mn-cs"/>
              </a:rPr>
            </a:br>
            <a:r>
              <a:rPr lang="en-US" sz="2400" b="1" dirty="0">
                <a:solidFill>
                  <a:srgbClr val="005024"/>
                </a:solidFill>
                <a:cs typeface="+mn-cs"/>
              </a:rPr>
              <a:t>His beauty is so marvelous, more than any other’s.</a:t>
            </a:r>
          </a:p>
          <a:p>
            <a:pPr rtl="1"/>
            <a:r>
              <a:rPr lang="en-US" sz="2400" b="1" dirty="0">
                <a:solidFill>
                  <a:srgbClr val="005024"/>
                </a:solidFill>
                <a:cs typeface="+mn-cs"/>
              </a:rPr>
              <a:t> The bright light from His face tells of His love and compassion.</a:t>
            </a:r>
          </a:p>
          <a:p>
            <a:pPr rtl="1"/>
            <a:r>
              <a:rPr lang="en-US" sz="2400" b="1" dirty="0">
                <a:solidFill>
                  <a:srgbClr val="005024"/>
                </a:solidFill>
                <a:cs typeface="+mn-cs"/>
              </a:rPr>
              <a:t> I looked everywhere and couldn’t find anybody like Him.</a:t>
            </a:r>
            <a:endParaRPr kumimoji="0" lang="ar-EG" sz="1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837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lang="ar-SA" sz="4400" b="1" dirty="0">
                <a:cs typeface="+mn-cs"/>
              </a:rPr>
              <a:t>مين يمْسَح دَمْع عُيُوني</a:t>
            </a:r>
            <a:r>
              <a:rPr lang="ar-EG" sz="4400" b="1" dirty="0">
                <a:cs typeface="+mn-cs"/>
              </a:rPr>
              <a:t>  </a:t>
            </a:r>
            <a:r>
              <a:rPr lang="ar-SA" sz="4400" b="1" dirty="0">
                <a:cs typeface="+mn-cs"/>
              </a:rPr>
              <a:t>إلَّا يَسُ</a:t>
            </a:r>
            <a:r>
              <a:rPr lang="ar-EG" sz="4400" b="1" dirty="0">
                <a:cs typeface="+mn-cs"/>
              </a:rPr>
              <a:t>ـ</a:t>
            </a:r>
            <a:r>
              <a:rPr lang="ar-SA" sz="4400" b="1" dirty="0">
                <a:cs typeface="+mn-cs"/>
              </a:rPr>
              <a:t>ــــوع الحَبيب</a:t>
            </a:r>
            <a:br>
              <a:rPr lang="ar-EG" sz="4400" b="1" dirty="0">
                <a:cs typeface="+mn-cs"/>
              </a:rPr>
            </a:br>
            <a:r>
              <a:rPr lang="ar-SA" sz="4400" b="1" dirty="0" err="1">
                <a:cs typeface="+mn-cs"/>
              </a:rPr>
              <a:t>دا</a:t>
            </a:r>
            <a:r>
              <a:rPr lang="ar-SA" sz="4400" b="1" dirty="0">
                <a:cs typeface="+mn-cs"/>
              </a:rPr>
              <a:t> مات </a:t>
            </a:r>
            <a:r>
              <a:rPr lang="ar-SA" sz="4400" b="1" dirty="0" err="1">
                <a:cs typeface="+mn-cs"/>
              </a:rPr>
              <a:t>علشان</a:t>
            </a:r>
            <a:r>
              <a:rPr lang="ar-SA" sz="4400" b="1" dirty="0">
                <a:cs typeface="+mn-cs"/>
              </a:rPr>
              <a:t> يفدينــي</a:t>
            </a:r>
            <a:r>
              <a:rPr lang="ar-EG" sz="4400" b="1" dirty="0">
                <a:cs typeface="+mn-cs"/>
              </a:rPr>
              <a:t>   </a:t>
            </a:r>
            <a:r>
              <a:rPr lang="ar-SA" sz="4400" b="1" dirty="0">
                <a:cs typeface="+mn-cs"/>
              </a:rPr>
              <a:t>مَطْعون على الصّ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ليب</a:t>
            </a:r>
            <a:br>
              <a:rPr lang="ar-EG" sz="4400" b="1" dirty="0">
                <a:cs typeface="+mn-cs"/>
              </a:rPr>
            </a:br>
            <a:r>
              <a:rPr lang="ar-SA" sz="4400" b="1" dirty="0">
                <a:cs typeface="+mn-cs"/>
              </a:rPr>
              <a:t>وقلبي في عِزِّ جِرَاحُه</a:t>
            </a:r>
            <a:r>
              <a:rPr lang="ar-EG" sz="4400" b="1" dirty="0">
                <a:cs typeface="+mn-cs"/>
              </a:rPr>
              <a:t>  (</a:t>
            </a:r>
            <a:r>
              <a:rPr lang="ar-SA" sz="4400" b="1" dirty="0">
                <a:cs typeface="+mn-cs"/>
              </a:rPr>
              <a:t>يلا قيه هُوَ الطّ</a:t>
            </a:r>
            <a:r>
              <a:rPr lang="ar-EG" sz="4400" b="1" dirty="0">
                <a:cs typeface="+mn-cs"/>
              </a:rPr>
              <a:t>َ</a:t>
            </a:r>
            <a:r>
              <a:rPr lang="ar-SA" sz="4400" b="1" dirty="0">
                <a:cs typeface="+mn-cs"/>
              </a:rPr>
              <a:t>بيب)</a:t>
            </a:r>
            <a:r>
              <a:rPr lang="ar-SA" sz="3600" b="1" dirty="0">
                <a:cs typeface="+mn-cs"/>
              </a:rPr>
              <a:t>2</a:t>
            </a:r>
            <a:endParaRPr lang="en-US" sz="3600" b="1" dirty="0">
              <a:cs typeface="+mn-cs"/>
            </a:endParaRPr>
          </a:p>
          <a:p>
            <a:pPr rtl="1"/>
            <a:br>
              <a:rPr lang="es-ES" sz="2000" b="1" dirty="0">
                <a:cs typeface="+mn-cs"/>
              </a:rPr>
            </a:br>
            <a:r>
              <a:rPr lang="es-ES" sz="2800" b="1" dirty="0">
                <a:solidFill>
                  <a:srgbClr val="FF0000"/>
                </a:solidFill>
                <a:cs typeface="+mn-cs"/>
              </a:rPr>
              <a:t>meen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yemsah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dama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aoyooni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ella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yasou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elhabib</a:t>
            </a:r>
            <a:br>
              <a:rPr lang="es-ES" sz="2800" b="1" dirty="0">
                <a:solidFill>
                  <a:srgbClr val="FF0000"/>
                </a:solidFill>
                <a:cs typeface="+mn-cs"/>
              </a:rPr>
            </a:br>
            <a:r>
              <a:rPr lang="es-ES" sz="2800" b="1" dirty="0">
                <a:solidFill>
                  <a:srgbClr val="FF0000"/>
                </a:solidFill>
                <a:cs typeface="+mn-cs"/>
              </a:rPr>
              <a:t>da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mat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aalashan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yefdeeni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mataoon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aalaS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Salib</a:t>
            </a:r>
            <a:br>
              <a:rPr lang="es-ES" sz="2800" b="1" dirty="0">
                <a:solidFill>
                  <a:srgbClr val="FF0000"/>
                </a:solidFill>
                <a:cs typeface="+mn-cs"/>
              </a:rPr>
            </a:br>
            <a:r>
              <a:rPr lang="es-ES" sz="2800" b="1" dirty="0" err="1">
                <a:solidFill>
                  <a:srgbClr val="FF0000"/>
                </a:solidFill>
                <a:cs typeface="+mn-cs"/>
              </a:rPr>
              <a:t>we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albi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fi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aez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jeraho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(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yelaqeeh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hoa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eltabeeb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)2</a:t>
            </a:r>
            <a:endParaRPr lang="es-ES" sz="1800" b="1" dirty="0">
              <a:solidFill>
                <a:srgbClr val="FF0000"/>
              </a:solidFill>
              <a:cs typeface="+mn-cs"/>
            </a:endParaRPr>
          </a:p>
          <a:p>
            <a:pPr rtl="1"/>
            <a:endParaRPr lang="es-ES" sz="1800" b="1" dirty="0">
              <a:solidFill>
                <a:srgbClr val="FF0000"/>
              </a:solidFill>
              <a:cs typeface="+mn-cs"/>
            </a:endParaRPr>
          </a:p>
          <a:p>
            <a:pPr rtl="1"/>
            <a:br>
              <a:rPr lang="en-US" sz="1050" b="1" dirty="0">
                <a:cs typeface="+mn-cs"/>
              </a:rPr>
            </a:br>
            <a:r>
              <a:rPr lang="en-US" sz="2800" b="1" dirty="0">
                <a:cs typeface="+mn-cs"/>
              </a:rPr>
              <a:t>Who can wipe away my tears, other than Jesus</a:t>
            </a:r>
            <a:br>
              <a:rPr lang="en-US" sz="2800" b="1" dirty="0">
                <a:cs typeface="+mn-cs"/>
              </a:rPr>
            </a:br>
            <a:r>
              <a:rPr lang="en-US" sz="2800" b="1" dirty="0">
                <a:cs typeface="+mn-cs"/>
              </a:rPr>
              <a:t>He died to save me, crucified on the cross</a:t>
            </a:r>
            <a:br>
              <a:rPr lang="en-US" sz="2800" b="1" dirty="0">
                <a:cs typeface="+mn-cs"/>
              </a:rPr>
            </a:br>
            <a:r>
              <a:rPr lang="en-US" sz="2800" b="1" dirty="0">
                <a:cs typeface="+mn-cs"/>
              </a:rPr>
              <a:t>In my wounds, my heart finds Him the only cure.</a:t>
            </a:r>
            <a:endParaRPr kumimoji="0" lang="ar-EG" sz="105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4115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24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r>
              <a:rPr lang="ar-SA" sz="4000" b="1" dirty="0" err="1">
                <a:solidFill>
                  <a:srgbClr val="005024"/>
                </a:solidFill>
                <a:cs typeface="+mn-cs"/>
              </a:rPr>
              <a:t>دا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 جمالُ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ــــــــ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ه بار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ع بار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ع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   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أج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م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ل مِن كُلّ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 النّ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اس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SA" sz="4000" b="1" dirty="0">
                <a:solidFill>
                  <a:srgbClr val="005024"/>
                </a:solidFill>
                <a:cs typeface="+mn-cs"/>
              </a:rPr>
              <a:t>ن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ور وَجْهُه س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اطِع س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اطِــع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   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كُلّ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ه مَحَبَّة وإخلاص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SA" sz="4000" b="1" dirty="0">
                <a:solidFill>
                  <a:srgbClr val="005024"/>
                </a:solidFill>
                <a:cs typeface="+mn-cs"/>
              </a:rPr>
              <a:t>م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ش لاق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ي زي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ّ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 ح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بيبي  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 (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دَوَّرْت في كُلِّ مَكان)</a:t>
            </a:r>
            <a:r>
              <a:rPr lang="ar-SA" sz="2400" b="1" dirty="0">
                <a:solidFill>
                  <a:srgbClr val="005024"/>
                </a:solidFill>
                <a:cs typeface="+mn-cs"/>
              </a:rPr>
              <a:t>2</a:t>
            </a:r>
            <a:endParaRPr lang="en-US" sz="16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s-ES" sz="3600" b="1" dirty="0">
                <a:solidFill>
                  <a:srgbClr val="002060"/>
                </a:solidFill>
                <a:cs typeface="+mn-cs"/>
              </a:rPr>
            </a:br>
            <a:r>
              <a:rPr lang="es-ES" sz="2800" b="1" dirty="0">
                <a:solidFill>
                  <a:srgbClr val="002060"/>
                </a:solidFill>
                <a:cs typeface="+mn-cs"/>
              </a:rPr>
              <a:t>da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jamalo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barea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barea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ajmal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men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kol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ennas</a:t>
            </a:r>
            <a:br>
              <a:rPr lang="es-ES" sz="2800" b="1" dirty="0">
                <a:solidFill>
                  <a:srgbClr val="002060"/>
                </a:solidFill>
                <a:cs typeface="+mn-cs"/>
              </a:rPr>
            </a:br>
            <a:r>
              <a:rPr lang="es-ES" sz="2800" b="1" dirty="0" err="1">
                <a:solidFill>
                  <a:srgbClr val="002060"/>
                </a:solidFill>
                <a:cs typeface="+mn-cs"/>
              </a:rPr>
              <a:t>nor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wajho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satea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satea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kollo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mahaba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we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ekhlaS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mesh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laqi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zayi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habeebi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(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dawwart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fi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koll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makan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2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endParaRPr lang="en-US" sz="105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en-US" sz="1000" b="1" dirty="0">
              <a:solidFill>
                <a:srgbClr val="005024"/>
              </a:solidFill>
              <a:cs typeface="+mn-cs"/>
            </a:endParaRPr>
          </a:p>
          <a:p>
            <a:pPr rtl="1"/>
            <a:endParaRPr lang="en-US" sz="10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1000" b="1" dirty="0">
                <a:solidFill>
                  <a:srgbClr val="005024"/>
                </a:solidFill>
                <a:cs typeface="+mn-cs"/>
              </a:rPr>
            </a:br>
            <a:r>
              <a:rPr lang="en-US" sz="2400" b="1" dirty="0">
                <a:solidFill>
                  <a:srgbClr val="005024"/>
                </a:solidFill>
                <a:cs typeface="+mn-cs"/>
              </a:rPr>
              <a:t>His beauty is so marvelous, more than any other’s.</a:t>
            </a:r>
          </a:p>
          <a:p>
            <a:pPr rtl="1"/>
            <a:r>
              <a:rPr lang="en-US" sz="2400" b="1" dirty="0">
                <a:solidFill>
                  <a:srgbClr val="005024"/>
                </a:solidFill>
                <a:cs typeface="+mn-cs"/>
              </a:rPr>
              <a:t> The bright light from His face tells of His love and compassion.</a:t>
            </a:r>
          </a:p>
          <a:p>
            <a:pPr rtl="1"/>
            <a:r>
              <a:rPr lang="en-US" sz="2400" b="1" dirty="0">
                <a:solidFill>
                  <a:srgbClr val="005024"/>
                </a:solidFill>
                <a:cs typeface="+mn-cs"/>
              </a:rPr>
              <a:t> I looked everywhere and couldn’t find anybody like Him.</a:t>
            </a:r>
            <a:endParaRPr kumimoji="0" lang="ar-EG" sz="1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2813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4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r>
              <a:rPr lang="ar-EG" sz="4400" b="1" dirty="0">
                <a:cs typeface="+mn-cs"/>
              </a:rPr>
              <a:t>صَدْرُه دايماً مَفْتُوح  </a:t>
            </a:r>
            <a:r>
              <a:rPr lang="ar-SA" sz="4400" b="1" dirty="0">
                <a:cs typeface="+mn-cs"/>
              </a:rPr>
              <a:t> </a:t>
            </a:r>
            <a:r>
              <a:rPr lang="ar-EG" sz="4400" b="1" dirty="0">
                <a:cs typeface="+mn-cs"/>
              </a:rPr>
              <a:t>لِجَمِيع </a:t>
            </a:r>
            <a:r>
              <a:rPr lang="ar-EG" sz="4400" b="1" dirty="0" err="1">
                <a:cs typeface="+mn-cs"/>
              </a:rPr>
              <a:t>المُتعَبي</a:t>
            </a:r>
            <a:r>
              <a:rPr lang="ar-SA" sz="4400" b="1" dirty="0">
                <a:cs typeface="+mn-cs"/>
              </a:rPr>
              <a:t>ــــ</a:t>
            </a:r>
            <a:r>
              <a:rPr lang="ar-EG" sz="4400" b="1" dirty="0">
                <a:cs typeface="+mn-cs"/>
              </a:rPr>
              <a:t>ن</a:t>
            </a:r>
            <a:br>
              <a:rPr lang="ar-EG" sz="4400" b="1" dirty="0">
                <a:cs typeface="+mn-cs"/>
              </a:rPr>
            </a:br>
            <a:r>
              <a:rPr lang="ar-EG" sz="4400" b="1" dirty="0">
                <a:cs typeface="+mn-cs"/>
              </a:rPr>
              <a:t>بِجِوار جَنْبه المَجْـروح  يِنْسَى الد</a:t>
            </a:r>
            <a:r>
              <a:rPr lang="ar-SA" sz="4400" b="1" dirty="0">
                <a:cs typeface="+mn-cs"/>
              </a:rPr>
              <a:t>ّ</a:t>
            </a:r>
            <a:r>
              <a:rPr lang="ar-EG" sz="4400" b="1" dirty="0">
                <a:cs typeface="+mn-cs"/>
              </a:rPr>
              <a:t>َمْع الحَزين</a:t>
            </a:r>
            <a:br>
              <a:rPr lang="ar-EG" sz="4400" b="1" dirty="0">
                <a:cs typeface="+mn-cs"/>
              </a:rPr>
            </a:br>
            <a:r>
              <a:rPr lang="ar-EG" sz="4400" b="1" dirty="0">
                <a:cs typeface="+mn-cs"/>
              </a:rPr>
              <a:t>وِنرَنِّم نِنسَى العَالَم </a:t>
            </a:r>
            <a:r>
              <a:rPr lang="ar-SA" sz="4400" b="1" dirty="0">
                <a:cs typeface="+mn-cs"/>
              </a:rPr>
              <a:t>  </a:t>
            </a:r>
            <a:r>
              <a:rPr lang="ar-EG" sz="4400" b="1" dirty="0">
                <a:cs typeface="+mn-cs"/>
              </a:rPr>
              <a:t>(عالَم مَليان أنيـــن)</a:t>
            </a:r>
            <a:r>
              <a:rPr lang="ar-EG" sz="2800" b="1" dirty="0">
                <a:cs typeface="+mn-cs"/>
              </a:rPr>
              <a:t>2</a:t>
            </a:r>
            <a:br>
              <a:rPr lang="ar-EG" sz="3200" b="1" dirty="0">
                <a:cs typeface="+mn-cs"/>
              </a:rPr>
            </a:br>
            <a:endParaRPr lang="en-US" sz="3200" b="1" dirty="0">
              <a:cs typeface="+mn-cs"/>
            </a:endParaRPr>
          </a:p>
          <a:p>
            <a:pPr rtl="1"/>
            <a:r>
              <a:rPr lang="en-US" sz="2800" b="1" dirty="0" err="1">
                <a:solidFill>
                  <a:srgbClr val="FF0000"/>
                </a:solidFill>
                <a:cs typeface="+mn-cs"/>
              </a:rPr>
              <a:t>Sadro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dayman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maftooh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lejameea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elmotaabeen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bejewar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janbolmajrooh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yensad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dama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elhazeen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wenrannem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nensa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alaalam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(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aalam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malian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aneen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)2</a:t>
            </a:r>
            <a:endParaRPr lang="en-US" sz="1800" b="1" dirty="0">
              <a:solidFill>
                <a:srgbClr val="FF0000"/>
              </a:solidFill>
              <a:cs typeface="+mn-cs"/>
            </a:endParaRPr>
          </a:p>
          <a:p>
            <a:pPr rtl="1"/>
            <a:endParaRPr lang="en-US" sz="1600" b="1" dirty="0">
              <a:solidFill>
                <a:srgbClr val="FF0000"/>
              </a:solidFill>
              <a:cs typeface="+mn-cs"/>
            </a:endParaRPr>
          </a:p>
          <a:p>
            <a:pPr rtl="1"/>
            <a:br>
              <a:rPr lang="ar-EG" sz="800" b="1" dirty="0">
                <a:cs typeface="+mn-cs"/>
              </a:rPr>
            </a:br>
            <a:br>
              <a:rPr lang="en-US" sz="800" b="1" dirty="0">
                <a:cs typeface="+mn-cs"/>
              </a:rPr>
            </a:br>
            <a:r>
              <a:rPr lang="en-US" sz="2800" b="1" dirty="0">
                <a:cs typeface="+mn-cs"/>
              </a:rPr>
              <a:t>His heart is always open for the tired,</a:t>
            </a:r>
          </a:p>
          <a:p>
            <a:pPr rtl="1"/>
            <a:r>
              <a:rPr lang="en-US" sz="2800" b="1" dirty="0">
                <a:cs typeface="+mn-cs"/>
              </a:rPr>
              <a:t> who forgets the sad tears next to His pierced side.</a:t>
            </a:r>
          </a:p>
          <a:p>
            <a:pPr rtl="1"/>
            <a:r>
              <a:rPr lang="en-US" sz="2800" b="1" dirty="0">
                <a:cs typeface="+mn-cs"/>
              </a:rPr>
              <a:t> We sing to forget the world, which is full of tears.</a:t>
            </a:r>
            <a:endParaRPr kumimoji="0" lang="ar-EG" sz="11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1956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24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2400" b="1" dirty="0">
                <a:solidFill>
                  <a:srgbClr val="005024"/>
                </a:solidFill>
                <a:cs typeface="+mn-cs"/>
              </a:rPr>
            </a:br>
            <a:r>
              <a:rPr lang="ar-SA" sz="4000" b="1" dirty="0" err="1">
                <a:solidFill>
                  <a:srgbClr val="005024"/>
                </a:solidFill>
                <a:cs typeface="+mn-cs"/>
              </a:rPr>
              <a:t>دا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 جمالُ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ــــــــ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ه بار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ع بار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ع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   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أج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ْ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م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ل مِن كُلّ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 النّ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اس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SA" sz="4000" b="1" dirty="0">
                <a:solidFill>
                  <a:srgbClr val="005024"/>
                </a:solidFill>
                <a:cs typeface="+mn-cs"/>
              </a:rPr>
              <a:t>ن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ور وَجْهُه س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اطِع س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اطِــع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   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كُلّ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ُ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ه مَحَبَّة وإخلاص</a:t>
            </a:r>
            <a:br>
              <a:rPr lang="ar-EG" sz="4000" b="1" dirty="0">
                <a:solidFill>
                  <a:srgbClr val="005024"/>
                </a:solidFill>
                <a:cs typeface="+mn-cs"/>
              </a:rPr>
            </a:br>
            <a:r>
              <a:rPr lang="ar-SA" sz="4000" b="1" dirty="0">
                <a:solidFill>
                  <a:srgbClr val="005024"/>
                </a:solidFill>
                <a:cs typeface="+mn-cs"/>
              </a:rPr>
              <a:t>م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ش لاق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ِ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ي زي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ّ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 ح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َ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بيبي  </a:t>
            </a:r>
            <a:r>
              <a:rPr lang="ar-EG" sz="4000" b="1" dirty="0">
                <a:solidFill>
                  <a:srgbClr val="005024"/>
                </a:solidFill>
                <a:cs typeface="+mn-cs"/>
              </a:rPr>
              <a:t> (</a:t>
            </a:r>
            <a:r>
              <a:rPr lang="ar-SA" sz="4000" b="1" dirty="0">
                <a:solidFill>
                  <a:srgbClr val="005024"/>
                </a:solidFill>
                <a:cs typeface="+mn-cs"/>
              </a:rPr>
              <a:t>دَوَّرْت في كُلِّ مَكان)</a:t>
            </a:r>
            <a:r>
              <a:rPr lang="ar-SA" sz="2400" b="1" dirty="0">
                <a:solidFill>
                  <a:srgbClr val="005024"/>
                </a:solidFill>
                <a:cs typeface="+mn-cs"/>
              </a:rPr>
              <a:t>2</a:t>
            </a:r>
            <a:endParaRPr lang="en-US" sz="16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s-ES" sz="3600" b="1" dirty="0">
                <a:solidFill>
                  <a:srgbClr val="002060"/>
                </a:solidFill>
                <a:cs typeface="+mn-cs"/>
              </a:rPr>
            </a:br>
            <a:r>
              <a:rPr lang="es-ES" sz="2800" b="1" dirty="0">
                <a:solidFill>
                  <a:srgbClr val="002060"/>
                </a:solidFill>
                <a:cs typeface="+mn-cs"/>
              </a:rPr>
              <a:t>da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jamalo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barea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barea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ajmal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men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kol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ennas</a:t>
            </a:r>
            <a:br>
              <a:rPr lang="es-ES" sz="2800" b="1" dirty="0">
                <a:solidFill>
                  <a:srgbClr val="002060"/>
                </a:solidFill>
                <a:cs typeface="+mn-cs"/>
              </a:rPr>
            </a:br>
            <a:r>
              <a:rPr lang="es-ES" sz="2800" b="1" dirty="0" err="1">
                <a:solidFill>
                  <a:srgbClr val="002060"/>
                </a:solidFill>
                <a:cs typeface="+mn-cs"/>
              </a:rPr>
              <a:t>nor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wajho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satea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satea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kollo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mahaba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we</a:t>
            </a:r>
            <a:r>
              <a:rPr lang="es-E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002060"/>
                </a:solidFill>
                <a:cs typeface="+mn-cs"/>
              </a:rPr>
              <a:t>ekhlaS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r>
              <a:rPr lang="en-US" sz="2800" b="1" dirty="0">
                <a:solidFill>
                  <a:srgbClr val="002060"/>
                </a:solidFill>
                <a:cs typeface="+mn-cs"/>
              </a:rPr>
              <a:t>mesh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laqi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zayi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habeebi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(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dawwart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fi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koll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makan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)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2</a:t>
            </a:r>
            <a:br>
              <a:rPr lang="en-US" sz="2800" b="1" dirty="0">
                <a:solidFill>
                  <a:srgbClr val="002060"/>
                </a:solidFill>
                <a:cs typeface="+mn-cs"/>
              </a:rPr>
            </a:br>
            <a:endParaRPr lang="en-US" sz="105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en-US" sz="1000" b="1" dirty="0">
              <a:solidFill>
                <a:srgbClr val="005024"/>
              </a:solidFill>
              <a:cs typeface="+mn-cs"/>
            </a:endParaRPr>
          </a:p>
          <a:p>
            <a:pPr rtl="1"/>
            <a:endParaRPr lang="en-US" sz="10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1000" b="1" dirty="0">
                <a:solidFill>
                  <a:srgbClr val="005024"/>
                </a:solidFill>
                <a:cs typeface="+mn-cs"/>
              </a:rPr>
            </a:br>
            <a:r>
              <a:rPr lang="en-US" sz="2400" b="1" dirty="0">
                <a:solidFill>
                  <a:srgbClr val="005024"/>
                </a:solidFill>
                <a:cs typeface="+mn-cs"/>
              </a:rPr>
              <a:t>His beauty is so marvelous, more than any other’s.</a:t>
            </a:r>
          </a:p>
          <a:p>
            <a:pPr rtl="1"/>
            <a:r>
              <a:rPr lang="en-US" sz="2400" b="1" dirty="0">
                <a:solidFill>
                  <a:srgbClr val="005024"/>
                </a:solidFill>
                <a:cs typeface="+mn-cs"/>
              </a:rPr>
              <a:t> The bright light from His face tells of His love and compassion.</a:t>
            </a:r>
          </a:p>
          <a:p>
            <a:pPr rtl="1"/>
            <a:r>
              <a:rPr lang="en-US" sz="2400" b="1" dirty="0">
                <a:solidFill>
                  <a:srgbClr val="005024"/>
                </a:solidFill>
                <a:cs typeface="+mn-cs"/>
              </a:rPr>
              <a:t> I looked everywhere and couldn’t find anybody like Him.</a:t>
            </a:r>
            <a:endParaRPr kumimoji="0" lang="ar-EG" sz="1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3745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4280</TotalTime>
  <Words>1370</Words>
  <Application>Microsoft Office PowerPoint</Application>
  <PresentationFormat>عرض على الشاشة (4:3)</PresentationFormat>
  <Paragraphs>79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379</cp:revision>
  <dcterms:created xsi:type="dcterms:W3CDTF">2021-12-07T14:30:00Z</dcterms:created>
  <dcterms:modified xsi:type="dcterms:W3CDTF">2024-03-03T19:37:01Z</dcterms:modified>
</cp:coreProperties>
</file>