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16" r:id="rId3"/>
    <p:sldId id="314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6"/>
            <p14:sldId id="314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6" d="100"/>
          <a:sy n="66" d="100"/>
        </p:scale>
        <p:origin x="36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cs typeface="+mn-cs"/>
              </a:rPr>
              <a:t>تعالوا </a:t>
            </a:r>
            <a:r>
              <a:rPr lang="ar-SA" sz="6000" b="1" dirty="0" err="1">
                <a:cs typeface="+mn-cs"/>
              </a:rPr>
              <a:t>تعالوا</a:t>
            </a:r>
            <a:r>
              <a:rPr lang="ar-SA" sz="6000" b="1" dirty="0">
                <a:cs typeface="+mn-cs"/>
              </a:rPr>
              <a:t> </a:t>
            </a:r>
            <a:r>
              <a:rPr lang="ar-SA" sz="6000" b="1" dirty="0" err="1">
                <a:cs typeface="+mn-cs"/>
              </a:rPr>
              <a:t>ياتعاب</a:t>
            </a:r>
            <a:r>
              <a:rPr lang="ar-EG" sz="6000" b="1" dirty="0">
                <a:cs typeface="+mn-cs"/>
              </a:rPr>
              <a:t>َ</a:t>
            </a:r>
            <a:r>
              <a:rPr lang="ar-SA" sz="6000" b="1" dirty="0">
                <a:cs typeface="+mn-cs"/>
              </a:rPr>
              <a:t>ى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5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4400" b="1" dirty="0">
                <a:cs typeface="+mn-cs"/>
              </a:rPr>
              <a:t>النّ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اس يِمْكِن يِنْسُونا</a:t>
            </a:r>
            <a:r>
              <a:rPr lang="ar-EG" sz="4400" b="1" dirty="0">
                <a:cs typeface="+mn-cs"/>
              </a:rPr>
              <a:t>   </a:t>
            </a:r>
            <a:r>
              <a:rPr lang="ar-SA" sz="4400" b="1" dirty="0">
                <a:cs typeface="+mn-cs"/>
              </a:rPr>
              <a:t>لَكِنْ يَسُ</a:t>
            </a:r>
            <a:r>
              <a:rPr lang="ar-EG" sz="4400" b="1" dirty="0">
                <a:cs typeface="+mn-cs"/>
              </a:rPr>
              <a:t>ـــ</a:t>
            </a:r>
            <a:r>
              <a:rPr lang="ar-SA" sz="4400" b="1" dirty="0">
                <a:cs typeface="+mn-cs"/>
              </a:rPr>
              <a:t>وع أمي</a:t>
            </a:r>
            <a:r>
              <a:rPr lang="ar-EG" sz="4400" b="1" dirty="0">
                <a:cs typeface="+mn-cs"/>
              </a:rPr>
              <a:t>ن</a:t>
            </a:r>
            <a:br>
              <a:rPr lang="ar-EG" sz="4400" b="1" dirty="0">
                <a:cs typeface="+mn-cs"/>
              </a:rPr>
            </a:br>
            <a:r>
              <a:rPr lang="ar-SA" sz="4400" b="1" dirty="0">
                <a:cs typeface="+mn-cs"/>
              </a:rPr>
              <a:t>في </a:t>
            </a:r>
            <a:r>
              <a:rPr lang="ar-SA" sz="4400" b="1" dirty="0" err="1">
                <a:cs typeface="+mn-cs"/>
              </a:rPr>
              <a:t>الضّ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يق </a:t>
            </a:r>
            <a:r>
              <a:rPr lang="ar-SA" sz="4400" b="1" dirty="0" err="1">
                <a:cs typeface="+mn-cs"/>
              </a:rPr>
              <a:t>بيِترُكون</a:t>
            </a:r>
            <a:r>
              <a:rPr lang="ar-EG" sz="4400" b="1" dirty="0">
                <a:cs typeface="+mn-cs"/>
              </a:rPr>
              <a:t>ـ</a:t>
            </a:r>
            <a:r>
              <a:rPr lang="ar-SA" sz="4400" b="1" dirty="0">
                <a:cs typeface="+mn-cs"/>
              </a:rPr>
              <a:t>ا</a:t>
            </a:r>
            <a:r>
              <a:rPr lang="ar-EG" sz="4400" b="1" dirty="0">
                <a:cs typeface="+mn-cs"/>
              </a:rPr>
              <a:t>   </a:t>
            </a:r>
            <a:r>
              <a:rPr lang="ar-SA" sz="4400" b="1" dirty="0">
                <a:cs typeface="+mn-cs"/>
              </a:rPr>
              <a:t>لَكِنْ يَسُوع مُعِين</a:t>
            </a:r>
            <a:br>
              <a:rPr lang="ar-EG" sz="4400" b="1" dirty="0">
                <a:cs typeface="+mn-cs"/>
              </a:rPr>
            </a:br>
            <a:r>
              <a:rPr lang="ar-SA" sz="4400" b="1" dirty="0">
                <a:cs typeface="+mn-cs"/>
              </a:rPr>
              <a:t>هوَ اللي بيَدّ</a:t>
            </a:r>
            <a:r>
              <a:rPr lang="ar-EG" sz="4400" b="1" dirty="0">
                <a:cs typeface="+mn-cs"/>
              </a:rPr>
              <a:t>ُ</a:t>
            </a:r>
            <a:r>
              <a:rPr lang="ar-SA" sz="4400" b="1" dirty="0">
                <a:cs typeface="+mn-cs"/>
              </a:rPr>
              <a:t>ه ســــــــانِدْنَا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في</a:t>
            </a:r>
            <a:r>
              <a:rPr lang="ar-EG" sz="4400" b="1" dirty="0">
                <a:cs typeface="+mn-cs"/>
              </a:rPr>
              <a:t> </a:t>
            </a:r>
            <a:r>
              <a:rPr lang="ar-SA" sz="4400" b="1" dirty="0" err="1">
                <a:cs typeface="+mn-cs"/>
              </a:rPr>
              <a:t>الضّ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يق وفِي الأنين)</a:t>
            </a:r>
            <a:r>
              <a:rPr lang="ar-SA" sz="2400" b="1" dirty="0">
                <a:cs typeface="+mn-cs"/>
              </a:rPr>
              <a:t>2</a:t>
            </a:r>
            <a:endParaRPr lang="en-US" sz="1600" b="1" dirty="0">
              <a:cs typeface="+mn-cs"/>
            </a:endParaRPr>
          </a:p>
          <a:p>
            <a:pPr rtl="1"/>
            <a:br>
              <a:rPr lang="en-US" sz="16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ennas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yemken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yensoona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ameen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DDeeq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byetrokona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laken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moaeen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beyaddo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sanedna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fiDDeea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fil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aneen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r>
              <a:rPr lang="en-US" sz="2400" b="1" dirty="0">
                <a:solidFill>
                  <a:srgbClr val="FF0000"/>
                </a:solidFill>
                <a:cs typeface="+mn-cs"/>
              </a:rPr>
              <a:t> </a:t>
            </a:r>
            <a:br>
              <a:rPr lang="en-US" sz="100" b="1" dirty="0">
                <a:cs typeface="+mn-cs"/>
              </a:rPr>
            </a:br>
            <a:r>
              <a:rPr lang="en-US" sz="2400" b="1" dirty="0">
                <a:cs typeface="+mn-cs"/>
              </a:rPr>
              <a:t>The people might forget us but Jesus will be faithful.</a:t>
            </a:r>
          </a:p>
          <a:p>
            <a:pPr rtl="1"/>
            <a:r>
              <a:rPr lang="en-US" sz="2400" b="1" dirty="0">
                <a:cs typeface="+mn-cs"/>
              </a:rPr>
              <a:t> In troubles they leave us but Jesus guides.</a:t>
            </a:r>
          </a:p>
          <a:p>
            <a:pPr rtl="1"/>
            <a:r>
              <a:rPr lang="en-US" sz="2400" b="1" dirty="0">
                <a:cs typeface="+mn-cs"/>
              </a:rPr>
              <a:t> He is the one Who holds us in troubles and in pain.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11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995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6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حَبيبـــي مَالِك حَيَاتي   اللي وَهَبنــــي الحَيَـاة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مَعَــاه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لَقيت نَصِيبــــي   رُوحِــــي هَيْمَانَة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وَيَّاه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وَأنا مَهمَا نظَرت لِغِيرُه   (تِشتاق رُوحِي لِرُؤيَاه)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wahabni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laaet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haymana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nazart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teshtaa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beloved, Who gave me life reigns on my life.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found my share with Him and my soul adores Him.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If I look at anybody else, my soul will seek Him.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81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93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4400" b="1" dirty="0">
                <a:cs typeface="+mn-cs"/>
              </a:rPr>
              <a:t>تعالوا </a:t>
            </a:r>
            <a:r>
              <a:rPr lang="ar-SA" sz="4400" b="1" dirty="0" err="1">
                <a:cs typeface="+mn-cs"/>
              </a:rPr>
              <a:t>تعالوا</a:t>
            </a:r>
            <a:r>
              <a:rPr lang="ar-SA" sz="4400" b="1" dirty="0">
                <a:cs typeface="+mn-cs"/>
              </a:rPr>
              <a:t> </a:t>
            </a:r>
            <a:r>
              <a:rPr lang="ar-SA" sz="4400" b="1" dirty="0" err="1">
                <a:cs typeface="+mn-cs"/>
              </a:rPr>
              <a:t>ياتعاب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ى</a:t>
            </a:r>
            <a:r>
              <a:rPr lang="ar-EG" sz="4400" b="1" dirty="0">
                <a:cs typeface="+mn-cs"/>
              </a:rPr>
              <a:t>   </a:t>
            </a:r>
            <a:r>
              <a:rPr lang="ar-SA" sz="4400" b="1" dirty="0">
                <a:cs typeface="+mn-cs"/>
              </a:rPr>
              <a:t>م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الع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ال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م </a:t>
            </a:r>
            <a:r>
              <a:rPr lang="ar-EG" sz="4400" b="1" dirty="0">
                <a:cs typeface="+mn-cs"/>
              </a:rPr>
              <a:t> </a:t>
            </a:r>
            <a:r>
              <a:rPr lang="ar-SA" sz="4400" b="1" dirty="0">
                <a:cs typeface="+mn-cs"/>
              </a:rPr>
              <a:t>الح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زي</a:t>
            </a:r>
            <a:r>
              <a:rPr lang="ar-EG" sz="4400" b="1" dirty="0">
                <a:cs typeface="+mn-cs"/>
              </a:rPr>
              <a:t>ـ</a:t>
            </a:r>
            <a:r>
              <a:rPr lang="ar-SA" sz="4400" b="1" dirty="0">
                <a:cs typeface="+mn-cs"/>
              </a:rPr>
              <a:t>ن</a:t>
            </a:r>
            <a:br>
              <a:rPr lang="ar-EG" sz="4400" b="1" dirty="0">
                <a:cs typeface="+mn-cs"/>
              </a:rPr>
            </a:br>
            <a:r>
              <a:rPr lang="ar-SA" sz="4400" b="1" dirty="0">
                <a:cs typeface="+mn-cs"/>
              </a:rPr>
              <a:t>تعالوا خُذوا السّ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عَـــادة</a:t>
            </a:r>
            <a:r>
              <a:rPr lang="ar-EG" sz="4400" b="1" dirty="0">
                <a:cs typeface="+mn-cs"/>
              </a:rPr>
              <a:t>  </a:t>
            </a:r>
            <a:r>
              <a:rPr lang="ar-SA" sz="4400" b="1" dirty="0">
                <a:cs typeface="+mn-cs"/>
              </a:rPr>
              <a:t>م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 ف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اد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ي الع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ال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مين</a:t>
            </a:r>
            <a:br>
              <a:rPr lang="ar-EG" sz="4400" b="1" dirty="0">
                <a:cs typeface="+mn-cs"/>
              </a:rPr>
            </a:br>
            <a:r>
              <a:rPr lang="ar-SA" sz="4400" b="1" dirty="0">
                <a:cs typeface="+mn-cs"/>
              </a:rPr>
              <a:t>ه</a:t>
            </a:r>
            <a:r>
              <a:rPr lang="ar-EG" sz="4400" b="1" dirty="0">
                <a:cs typeface="+mn-cs"/>
              </a:rPr>
              <a:t>ا</a:t>
            </a:r>
            <a:r>
              <a:rPr lang="ar-SA" sz="4400" b="1" dirty="0">
                <a:cs typeface="+mn-cs"/>
              </a:rPr>
              <a:t>تِنسوا هُموم العَـــــــــال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م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في لحظة في طرْفِة عين)</a:t>
            </a:r>
            <a:r>
              <a:rPr lang="ar-SA" sz="3200" b="1" dirty="0">
                <a:cs typeface="+mn-cs"/>
              </a:rPr>
              <a:t>2</a:t>
            </a:r>
            <a:br>
              <a:rPr lang="es-ES" sz="3200" b="1" dirty="0">
                <a:cs typeface="+mn-cs"/>
              </a:rPr>
            </a:br>
            <a:endParaRPr lang="es-ES" sz="1600" b="1" dirty="0">
              <a:cs typeface="+mn-cs"/>
            </a:endParaRPr>
          </a:p>
          <a:p>
            <a:pPr rtl="1"/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taalo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taalo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ya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taaba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mel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aalam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elhazeen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taalo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khodos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saada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fadi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elaalameen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hatenso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homom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elaalam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(fi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lahza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tarfet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aain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s-E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Come, all of you who labor, from this sad world.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Come and take the joy from the Savior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will forget all worries of the world, in a twinkle of an eye.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b="1" dirty="0" err="1">
                <a:cs typeface="+mn-cs"/>
              </a:rPr>
              <a:t>ياللي</a:t>
            </a:r>
            <a:r>
              <a:rPr lang="ar-SA" b="1" dirty="0">
                <a:cs typeface="+mn-cs"/>
              </a:rPr>
              <a:t> العَالَم خَدَعْـكُم </a:t>
            </a:r>
            <a:r>
              <a:rPr lang="ar-EG" b="1" dirty="0">
                <a:cs typeface="+mn-cs"/>
              </a:rPr>
              <a:t>  </a:t>
            </a:r>
            <a:r>
              <a:rPr lang="ar-SA" b="1" dirty="0">
                <a:cs typeface="+mn-cs"/>
              </a:rPr>
              <a:t>بالم</a:t>
            </a:r>
            <a:r>
              <a:rPr lang="ar-EG" b="1" dirty="0">
                <a:cs typeface="+mn-cs"/>
              </a:rPr>
              <a:t>َ</a:t>
            </a:r>
            <a:r>
              <a:rPr lang="ar-SA" b="1" dirty="0">
                <a:cs typeface="+mn-cs"/>
              </a:rPr>
              <a:t>ال أو </a:t>
            </a:r>
            <a:r>
              <a:rPr lang="ar-SA" b="1" dirty="0" err="1">
                <a:cs typeface="+mn-cs"/>
              </a:rPr>
              <a:t>بالش</a:t>
            </a:r>
            <a:r>
              <a:rPr lang="ar-EG" b="1" dirty="0">
                <a:cs typeface="+mn-cs"/>
              </a:rPr>
              <a:t>ّ</a:t>
            </a:r>
            <a:r>
              <a:rPr lang="ar-SA" b="1" dirty="0">
                <a:cs typeface="+mn-cs"/>
              </a:rPr>
              <a:t>َهَـــو</a:t>
            </a:r>
            <a:r>
              <a:rPr lang="ar-EG" b="1" dirty="0">
                <a:cs typeface="+mn-cs"/>
              </a:rPr>
              <a:t>ات</a:t>
            </a:r>
            <a:br>
              <a:rPr lang="ar-EG" b="1" dirty="0">
                <a:cs typeface="+mn-cs"/>
              </a:rPr>
            </a:br>
            <a:r>
              <a:rPr lang="ar-SA" b="1" dirty="0">
                <a:cs typeface="+mn-cs"/>
              </a:rPr>
              <a:t>تعالوا لِخَلاص نُفُوسكم </a:t>
            </a:r>
            <a:r>
              <a:rPr lang="ar-EG" b="1" dirty="0">
                <a:cs typeface="+mn-cs"/>
              </a:rPr>
              <a:t>  </a:t>
            </a:r>
            <a:r>
              <a:rPr lang="ar-SA" b="1" dirty="0" err="1">
                <a:cs typeface="+mn-cs"/>
              </a:rPr>
              <a:t>دا</a:t>
            </a:r>
            <a:r>
              <a:rPr lang="ar-SA" b="1" dirty="0">
                <a:cs typeface="+mn-cs"/>
              </a:rPr>
              <a:t> </a:t>
            </a:r>
            <a:r>
              <a:rPr lang="ar-SA" b="1" dirty="0" err="1">
                <a:cs typeface="+mn-cs"/>
              </a:rPr>
              <a:t>العُمرسنين</a:t>
            </a:r>
            <a:r>
              <a:rPr lang="ar-SA" b="1" dirty="0">
                <a:cs typeface="+mn-cs"/>
              </a:rPr>
              <a:t> لَحَظَات</a:t>
            </a:r>
            <a:br>
              <a:rPr lang="ar-EG" b="1" dirty="0">
                <a:cs typeface="+mn-cs"/>
              </a:rPr>
            </a:br>
            <a:r>
              <a:rPr lang="ar-SA" b="1" dirty="0">
                <a:cs typeface="+mn-cs"/>
              </a:rPr>
              <a:t>اُترُكوا زينــــــة العَالَم </a:t>
            </a:r>
            <a:r>
              <a:rPr lang="ar-EG" b="1" dirty="0">
                <a:cs typeface="+mn-cs"/>
              </a:rPr>
              <a:t>  (</a:t>
            </a:r>
            <a:r>
              <a:rPr lang="ar-SA" b="1" dirty="0" err="1">
                <a:cs typeface="+mn-cs"/>
              </a:rPr>
              <a:t>دا</a:t>
            </a:r>
            <a:r>
              <a:rPr lang="ar-SA" b="1" dirty="0">
                <a:cs typeface="+mn-cs"/>
              </a:rPr>
              <a:t> ياما طَوَى أمْوَات)</a:t>
            </a:r>
            <a:r>
              <a:rPr lang="ar-SA" sz="3200" b="1" dirty="0">
                <a:cs typeface="+mn-cs"/>
              </a:rPr>
              <a:t>2</a:t>
            </a:r>
            <a:endParaRPr lang="en-US" sz="3200" b="1" dirty="0">
              <a:cs typeface="+mn-cs"/>
            </a:endParaRPr>
          </a:p>
          <a:p>
            <a:pPr rtl="1"/>
            <a:br>
              <a:rPr lang="en-US" sz="20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alaalam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khadaakom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belmal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aw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beshahawat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taalo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lekhalaS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nofoskom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dal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aomr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seneen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lahazat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otroko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zente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elaalam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  (da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yama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tawa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amwat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</a:p>
          <a:p>
            <a:pPr rtl="1"/>
            <a:br>
              <a:rPr lang="ar-EG" sz="1050" b="1" dirty="0">
                <a:cs typeface="+mn-cs"/>
              </a:rPr>
            </a:br>
            <a:br>
              <a:rPr lang="en-US" sz="1050" b="1" dirty="0">
                <a:cs typeface="+mn-cs"/>
              </a:rPr>
            </a:br>
            <a:r>
              <a:rPr lang="en-US" sz="2800" b="1" dirty="0">
                <a:cs typeface="+mn-cs"/>
              </a:rPr>
              <a:t>The world has tricked you with its wealth and desires.</a:t>
            </a:r>
          </a:p>
          <a:p>
            <a:pPr rtl="1"/>
            <a:r>
              <a:rPr lang="en-US" sz="2800" b="1" dirty="0">
                <a:cs typeface="+mn-cs"/>
              </a:rPr>
              <a:t> Come for the salvation of your souls, life is too short.</a:t>
            </a:r>
          </a:p>
          <a:p>
            <a:pPr rtl="1"/>
            <a:r>
              <a:rPr lang="en-US" sz="2800" b="1" dirty="0">
                <a:cs typeface="+mn-cs"/>
              </a:rPr>
              <a:t> Reject the world’s beauty and treasures, they killed many.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04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3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SA" sz="4400" b="1" dirty="0">
                <a:cs typeface="+mn-cs"/>
              </a:rPr>
              <a:t>مين يمْسَح دَمْع عُيُوني</a:t>
            </a:r>
            <a:r>
              <a:rPr lang="ar-EG" sz="4400" b="1" dirty="0">
                <a:cs typeface="+mn-cs"/>
              </a:rPr>
              <a:t>  </a:t>
            </a:r>
            <a:r>
              <a:rPr lang="ar-SA" sz="4400" b="1" dirty="0">
                <a:cs typeface="+mn-cs"/>
              </a:rPr>
              <a:t>إلَّا يَسُ</a:t>
            </a:r>
            <a:r>
              <a:rPr lang="ar-EG" sz="4400" b="1" dirty="0">
                <a:cs typeface="+mn-cs"/>
              </a:rPr>
              <a:t>ـ</a:t>
            </a:r>
            <a:r>
              <a:rPr lang="ar-SA" sz="4400" b="1" dirty="0">
                <a:cs typeface="+mn-cs"/>
              </a:rPr>
              <a:t>ــــوع الحَبيب</a:t>
            </a:r>
            <a:br>
              <a:rPr lang="ar-EG" sz="4400" b="1" dirty="0">
                <a:cs typeface="+mn-cs"/>
              </a:rPr>
            </a:br>
            <a:r>
              <a:rPr lang="ar-SA" sz="4400" b="1" dirty="0" err="1">
                <a:cs typeface="+mn-cs"/>
              </a:rPr>
              <a:t>دا</a:t>
            </a:r>
            <a:r>
              <a:rPr lang="ar-SA" sz="4400" b="1" dirty="0">
                <a:cs typeface="+mn-cs"/>
              </a:rPr>
              <a:t> مات </a:t>
            </a:r>
            <a:r>
              <a:rPr lang="ar-SA" sz="4400" b="1" dirty="0" err="1">
                <a:cs typeface="+mn-cs"/>
              </a:rPr>
              <a:t>علشان</a:t>
            </a:r>
            <a:r>
              <a:rPr lang="ar-SA" sz="4400" b="1" dirty="0">
                <a:cs typeface="+mn-cs"/>
              </a:rPr>
              <a:t> يفدينــي</a:t>
            </a:r>
            <a:r>
              <a:rPr lang="ar-EG" sz="4400" b="1" dirty="0">
                <a:cs typeface="+mn-cs"/>
              </a:rPr>
              <a:t>   </a:t>
            </a:r>
            <a:r>
              <a:rPr lang="ar-SA" sz="4400" b="1" dirty="0">
                <a:cs typeface="+mn-cs"/>
              </a:rPr>
              <a:t>مَطْعون على الصّ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ليب</a:t>
            </a:r>
            <a:br>
              <a:rPr lang="ar-EG" sz="4400" b="1" dirty="0">
                <a:cs typeface="+mn-cs"/>
              </a:rPr>
            </a:br>
            <a:r>
              <a:rPr lang="ar-SA" sz="4400" b="1" dirty="0">
                <a:cs typeface="+mn-cs"/>
              </a:rPr>
              <a:t>وقلبي في عِزِّ جِرَاحُه</a:t>
            </a:r>
            <a:r>
              <a:rPr lang="ar-EG" sz="4400" b="1" dirty="0">
                <a:cs typeface="+mn-cs"/>
              </a:rPr>
              <a:t>  (</a:t>
            </a:r>
            <a:r>
              <a:rPr lang="ar-SA" sz="4400" b="1" dirty="0">
                <a:cs typeface="+mn-cs"/>
              </a:rPr>
              <a:t>يلا قيه هُوَ الطّ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بيب)</a:t>
            </a:r>
            <a:r>
              <a:rPr lang="ar-SA" sz="3600" b="1" dirty="0">
                <a:cs typeface="+mn-cs"/>
              </a:rPr>
              <a:t>2</a:t>
            </a:r>
            <a:endParaRPr lang="en-US" sz="3600" b="1" dirty="0">
              <a:cs typeface="+mn-cs"/>
            </a:endParaRPr>
          </a:p>
          <a:p>
            <a:pPr rtl="1"/>
            <a:br>
              <a:rPr lang="es-ES" sz="2000" b="1" dirty="0"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meen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yemsah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dama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aoyooni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ella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elhabib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>
                <a:solidFill>
                  <a:srgbClr val="FF000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mat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aalashan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yefdeeni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mataoon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aalaS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Salib</a:t>
            </a:r>
            <a:br>
              <a:rPr lang="es-ES" sz="2800" b="1" dirty="0">
                <a:solidFill>
                  <a:srgbClr val="FF0000"/>
                </a:solidFill>
                <a:cs typeface="+mn-cs"/>
              </a:rPr>
            </a:br>
            <a:r>
              <a:rPr lang="es-ES" sz="2800" b="1" dirty="0" err="1">
                <a:solidFill>
                  <a:srgbClr val="FF000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albi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aez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jeraho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yelaqeeh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hoa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FF0000"/>
                </a:solidFill>
                <a:cs typeface="+mn-cs"/>
              </a:rPr>
              <a:t>eltabeeb</a:t>
            </a:r>
            <a:r>
              <a:rPr lang="es-E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s-ES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s-ES" sz="18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1050" b="1" dirty="0">
                <a:cs typeface="+mn-cs"/>
              </a:rPr>
            </a:br>
            <a:r>
              <a:rPr lang="en-US" sz="2800" b="1" dirty="0">
                <a:cs typeface="+mn-cs"/>
              </a:rPr>
              <a:t>Who can wipe away my tears, other than Jesus</a:t>
            </a:r>
            <a:br>
              <a:rPr lang="en-US" sz="2800" b="1" dirty="0">
                <a:cs typeface="+mn-cs"/>
              </a:rPr>
            </a:br>
            <a:r>
              <a:rPr lang="en-US" sz="2800" b="1" dirty="0">
                <a:cs typeface="+mn-cs"/>
              </a:rPr>
              <a:t>He died to save me, crucified on the cross</a:t>
            </a:r>
            <a:br>
              <a:rPr lang="en-US" sz="2800" b="1" dirty="0">
                <a:cs typeface="+mn-cs"/>
              </a:rPr>
            </a:br>
            <a:r>
              <a:rPr lang="en-US" sz="2800" b="1" dirty="0">
                <a:cs typeface="+mn-cs"/>
              </a:rPr>
              <a:t>In my wounds, my heart finds Him the only cure.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11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81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lang="ar-EG" sz="4400" b="1" dirty="0">
                <a:cs typeface="+mn-cs"/>
              </a:rPr>
              <a:t>صَدْرُه دايماً مَفْتُوح  </a:t>
            </a:r>
            <a:r>
              <a:rPr lang="ar-SA" sz="4400" b="1" dirty="0">
                <a:cs typeface="+mn-cs"/>
              </a:rPr>
              <a:t> </a:t>
            </a:r>
            <a:r>
              <a:rPr lang="ar-EG" sz="4400" b="1" dirty="0">
                <a:cs typeface="+mn-cs"/>
              </a:rPr>
              <a:t>لِجَمِيع </a:t>
            </a:r>
            <a:r>
              <a:rPr lang="ar-EG" sz="4400" b="1" dirty="0" err="1">
                <a:cs typeface="+mn-cs"/>
              </a:rPr>
              <a:t>المُتعَبي</a:t>
            </a:r>
            <a:r>
              <a:rPr lang="ar-SA" sz="4400" b="1" dirty="0">
                <a:cs typeface="+mn-cs"/>
              </a:rPr>
              <a:t>ــــ</a:t>
            </a:r>
            <a:r>
              <a:rPr lang="ar-EG" sz="4400" b="1" dirty="0">
                <a:cs typeface="+mn-cs"/>
              </a:rPr>
              <a:t>ن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بِجِوار جَنْبه المَجْـروح  يِنْسَى الد</a:t>
            </a:r>
            <a:r>
              <a:rPr lang="ar-SA" sz="4400" b="1" dirty="0">
                <a:cs typeface="+mn-cs"/>
              </a:rPr>
              <a:t>ّ</a:t>
            </a:r>
            <a:r>
              <a:rPr lang="ar-EG" sz="4400" b="1" dirty="0">
                <a:cs typeface="+mn-cs"/>
              </a:rPr>
              <a:t>َمْع الحَزين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وِنرَنِّم نِنسَى العَالَم </a:t>
            </a:r>
            <a:r>
              <a:rPr lang="ar-SA" sz="4400" b="1" dirty="0">
                <a:cs typeface="+mn-cs"/>
              </a:rPr>
              <a:t>  </a:t>
            </a:r>
            <a:r>
              <a:rPr lang="ar-EG" sz="4400" b="1" dirty="0">
                <a:cs typeface="+mn-cs"/>
              </a:rPr>
              <a:t>(عالَم مَليان أنيـــن)</a:t>
            </a:r>
            <a:r>
              <a:rPr lang="ar-EG" sz="2800" b="1" dirty="0">
                <a:cs typeface="+mn-cs"/>
              </a:rPr>
              <a:t>2</a:t>
            </a:r>
            <a:br>
              <a:rPr lang="ar-EG" sz="3200" b="1" dirty="0">
                <a:cs typeface="+mn-cs"/>
              </a:rPr>
            </a:br>
            <a:endParaRPr lang="en-US" sz="3200" b="1" dirty="0">
              <a:cs typeface="+mn-cs"/>
            </a:endParaRP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Sadro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dayman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maftooh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lejameea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elmotaabeen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bejewar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janbolmajrooh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yensad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dama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elhazeen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wenrannem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nensa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alaalam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malian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aneen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en-US" sz="1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EG" sz="800" b="1" dirty="0">
                <a:cs typeface="+mn-cs"/>
              </a:rPr>
            </a:br>
            <a:br>
              <a:rPr lang="en-US" sz="800" b="1" dirty="0">
                <a:cs typeface="+mn-cs"/>
              </a:rPr>
            </a:br>
            <a:r>
              <a:rPr lang="en-US" sz="2800" b="1" dirty="0">
                <a:cs typeface="+mn-cs"/>
              </a:rPr>
              <a:t>His heart is always open for the tired,</a:t>
            </a:r>
          </a:p>
          <a:p>
            <a:pPr rtl="1"/>
            <a:r>
              <a:rPr lang="en-US" sz="2800" b="1" dirty="0">
                <a:cs typeface="+mn-cs"/>
              </a:rPr>
              <a:t> who forgets the sad tears next to His pierced side.</a:t>
            </a:r>
          </a:p>
          <a:p>
            <a:pPr rtl="1"/>
            <a:r>
              <a:rPr lang="en-US" sz="2800" b="1" dirty="0">
                <a:cs typeface="+mn-cs"/>
              </a:rPr>
              <a:t> We sing to forget the world, which is full of tears.</a:t>
            </a:r>
            <a:endParaRPr kumimoji="0" lang="ar-EG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95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 err="1">
                <a:solidFill>
                  <a:srgbClr val="005024"/>
                </a:solidFill>
                <a:cs typeface="+mn-cs"/>
              </a:rPr>
              <a:t>دا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جمالُ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ــــــــ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 بار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أج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ْ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ل مِن 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النّ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اس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ن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ور وَجْهُه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اطِع س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اطِــع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  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كُلّ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ُ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ه مَحَبَّة وإخلاص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SA" sz="4000" b="1" dirty="0">
                <a:solidFill>
                  <a:srgbClr val="005024"/>
                </a:solidFill>
                <a:cs typeface="+mn-cs"/>
              </a:rPr>
              <a:t>م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ش لاق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ِ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ي زي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ّ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 ح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َ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بيبي  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(</a:t>
            </a:r>
            <a:r>
              <a:rPr lang="ar-SA" sz="4000" b="1" dirty="0">
                <a:solidFill>
                  <a:srgbClr val="005024"/>
                </a:solidFill>
                <a:cs typeface="+mn-cs"/>
              </a:rPr>
              <a:t>دَوَّرْت في كُلِّ مَكان)</a:t>
            </a:r>
            <a:r>
              <a:rPr lang="ar-SA" sz="2400" b="1" dirty="0">
                <a:solidFill>
                  <a:srgbClr val="005024"/>
                </a:solidFill>
                <a:cs typeface="+mn-cs"/>
              </a:rPr>
              <a:t>2</a:t>
            </a:r>
            <a:endParaRPr lang="en-US" sz="1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>
                <a:solidFill>
                  <a:srgbClr val="002060"/>
                </a:solidFill>
                <a:cs typeface="+mn-cs"/>
              </a:rPr>
              <a:t>da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jamalo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barea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ajmal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men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ennas</a:t>
            </a:r>
            <a:br>
              <a:rPr lang="es-ES" sz="2800" b="1" dirty="0">
                <a:solidFill>
                  <a:srgbClr val="002060"/>
                </a:solidFill>
                <a:cs typeface="+mn-cs"/>
              </a:rPr>
            </a:br>
            <a:r>
              <a:rPr lang="es-ES" sz="2800" b="1" dirty="0" err="1">
                <a:solidFill>
                  <a:srgbClr val="002060"/>
                </a:solidFill>
                <a:cs typeface="+mn-cs"/>
              </a:rPr>
              <a:t>nor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wajho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satea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kollo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mahaba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2800" b="1" dirty="0" err="1">
                <a:solidFill>
                  <a:srgbClr val="002060"/>
                </a:solidFill>
                <a:cs typeface="+mn-cs"/>
              </a:rPr>
              <a:t>ekhlaS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mesh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laqi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zayi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habeebi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dawwart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koll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makan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24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endParaRPr lang="en-US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endParaRPr lang="en-US" sz="10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His beauty is so marvelous, more than any other’s.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The bright light from His face tells of His love and compassion.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I looked everywhere and couldn’t find anybody like Him.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74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4280</TotalTime>
  <Words>1370</Words>
  <Application>Microsoft Office PowerPoint</Application>
  <PresentationFormat>عرض على الشاشة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379</cp:revision>
  <dcterms:created xsi:type="dcterms:W3CDTF">2021-12-07T14:30:00Z</dcterms:created>
  <dcterms:modified xsi:type="dcterms:W3CDTF">2024-03-03T19:37:01Z</dcterms:modified>
</cp:coreProperties>
</file>