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47" r:id="rId4"/>
    <p:sldId id="385" r:id="rId5"/>
    <p:sldId id="274" r:id="rId6"/>
    <p:sldId id="386" r:id="rId7"/>
    <p:sldId id="363" r:id="rId8"/>
    <p:sldId id="387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020901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 smtClean="0"/>
              <a:t>ترنيمة</a:t>
            </a:r>
          </a:p>
          <a:p>
            <a:pPr algn="ctr"/>
            <a:r>
              <a:rPr lang="ar-EG" sz="8000" b="1" dirty="0" smtClean="0"/>
              <a:t>تعالي يا يسوع بيتنا</a:t>
            </a:r>
          </a:p>
          <a:p>
            <a:r>
              <a:rPr lang="ar-EG" sz="8000" dirty="0" smtClean="0"/>
              <a:t/>
            </a:r>
            <a:br>
              <a:rPr lang="ar-EG" sz="8000" dirty="0" smtClean="0"/>
            </a:br>
            <a:endParaRPr lang="ar-EG" altLang="zh-CN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8000" b="1" dirty="0" smtClean="0"/>
              <a:t>تعال يا يسوع بيتنا</a:t>
            </a:r>
            <a:br>
              <a:rPr lang="ar-EG" sz="8000" b="1" dirty="0" smtClean="0"/>
            </a:br>
            <a:r>
              <a:rPr lang="ar-EG" sz="8000" b="1" dirty="0" smtClean="0"/>
              <a:t>واملأ حياتنا صلاة</a:t>
            </a:r>
            <a:br>
              <a:rPr lang="ar-EG" sz="8000" b="1" dirty="0" smtClean="0"/>
            </a:br>
            <a:r>
              <a:rPr lang="ar-EG" sz="8000" b="1" dirty="0" smtClean="0"/>
              <a:t>وبــارك عـــيلـــتنا</a:t>
            </a:r>
            <a:br>
              <a:rPr lang="ar-EG" sz="8000" b="1" dirty="0" smtClean="0"/>
            </a:br>
            <a:r>
              <a:rPr lang="ar-EG" sz="8000" b="1" dirty="0" smtClean="0"/>
              <a:t>وادينا أحــلى حـيــاة</a:t>
            </a:r>
            <a:endParaRPr lang="en-US" sz="8000" b="1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بمحبتـك حوالـينا</a:t>
            </a:r>
            <a:br>
              <a:rPr lang="ar-EG" sz="8000" b="1" dirty="0" smtClean="0"/>
            </a:br>
            <a:r>
              <a:rPr lang="ar-EG" sz="8000" b="1" dirty="0" smtClean="0"/>
              <a:t>قربنا من بعضينا</a:t>
            </a:r>
            <a:br>
              <a:rPr lang="ar-EG" sz="8000" b="1" dirty="0" smtClean="0"/>
            </a:br>
            <a:r>
              <a:rPr lang="ar-EG" sz="8000" b="1" dirty="0" smtClean="0"/>
              <a:t>و كـل واحـد فينـا</a:t>
            </a:r>
            <a:br>
              <a:rPr lang="ar-EG" sz="8000" b="1" dirty="0" smtClean="0"/>
            </a:br>
            <a:r>
              <a:rPr lang="ar-EG" sz="8000" b="1" dirty="0" smtClean="0"/>
              <a:t>تملـك بالحب عليه</a:t>
            </a:r>
          </a:p>
          <a:p>
            <a:pPr algn="ctr"/>
            <a:r>
              <a:rPr lang="ar-EG" sz="8000" b="1" dirty="0" smtClean="0"/>
              <a:t>(2)</a:t>
            </a:r>
            <a:endParaRPr lang="ar-EG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8000" b="1" dirty="0" smtClean="0"/>
              <a:t>تعال يا يسوع بيتنا</a:t>
            </a:r>
            <a:br>
              <a:rPr lang="ar-EG" sz="8000" b="1" dirty="0" smtClean="0"/>
            </a:br>
            <a:r>
              <a:rPr lang="ar-EG" sz="8000" b="1" dirty="0" smtClean="0"/>
              <a:t>واملأ حياتنا صلاة</a:t>
            </a:r>
            <a:br>
              <a:rPr lang="ar-EG" sz="8000" b="1" dirty="0" smtClean="0"/>
            </a:br>
            <a:r>
              <a:rPr lang="ar-EG" sz="8000" b="1" dirty="0" smtClean="0"/>
              <a:t>وبــارك عـــيلـــتنا</a:t>
            </a:r>
            <a:br>
              <a:rPr lang="ar-EG" sz="8000" b="1" dirty="0" smtClean="0"/>
            </a:br>
            <a:r>
              <a:rPr lang="ar-EG" sz="8000" b="1" dirty="0" smtClean="0"/>
              <a:t>وادينا أحــلى حـيــاة</a:t>
            </a:r>
            <a:endParaRPr lang="en-US" sz="8000" b="1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144000" cy="666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نعــبــدك يا إلهنـــا</a:t>
            </a:r>
            <a:br>
              <a:rPr lang="ar-EG" sz="8000" b="1" dirty="0" smtClean="0"/>
            </a:br>
            <a:r>
              <a:rPr lang="ar-EG" sz="8000" b="1" dirty="0" smtClean="0"/>
              <a:t>في بيتنا انت ملكنا</a:t>
            </a:r>
            <a:br>
              <a:rPr lang="ar-EG" sz="8000" b="1" dirty="0" smtClean="0"/>
            </a:br>
            <a:r>
              <a:rPr lang="ar-EG" sz="8000" b="1" dirty="0" smtClean="0"/>
              <a:t>وكلمتك في حياتنا</a:t>
            </a:r>
            <a:br>
              <a:rPr lang="ar-EG" sz="8000" b="1" dirty="0" smtClean="0"/>
            </a:br>
            <a:r>
              <a:rPr lang="ar-EG" sz="8000" b="1" dirty="0" smtClean="0"/>
              <a:t>أســاس بنرجـع ليه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/>
              <a:t>(2)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8000" b="1" dirty="0" smtClean="0"/>
              <a:t>تعال يا يسوع بيتنا</a:t>
            </a:r>
            <a:br>
              <a:rPr lang="ar-EG" sz="8000" b="1" dirty="0" smtClean="0"/>
            </a:br>
            <a:r>
              <a:rPr lang="ar-EG" sz="8000" b="1" dirty="0" smtClean="0"/>
              <a:t>واملأ حياتنا صلاة</a:t>
            </a:r>
            <a:br>
              <a:rPr lang="ar-EG" sz="8000" b="1" dirty="0" smtClean="0"/>
            </a:br>
            <a:r>
              <a:rPr lang="ar-EG" sz="8000" b="1" dirty="0" smtClean="0"/>
              <a:t>وبــارك عـــيلـــتنا</a:t>
            </a:r>
            <a:br>
              <a:rPr lang="ar-EG" sz="8000" b="1" dirty="0" smtClean="0"/>
            </a:br>
            <a:r>
              <a:rPr lang="ar-EG" sz="8000" b="1" dirty="0" smtClean="0"/>
              <a:t>وادينا أحــلى حـيــاة</a:t>
            </a:r>
            <a:endParaRPr lang="en-US" sz="8000" b="1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533400" y="228600"/>
            <a:ext cx="10058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حياتنا تبقى شهادة</a:t>
            </a:r>
            <a:br>
              <a:rPr lang="ar-EG" sz="8000" b="1" dirty="0" smtClean="0"/>
            </a:br>
            <a:r>
              <a:rPr lang="ar-EG" sz="8000" b="1" dirty="0" smtClean="0"/>
              <a:t>كــل يـــوم زيــــادة</a:t>
            </a:r>
            <a:br>
              <a:rPr lang="ar-EG" sz="8000" b="1" dirty="0" smtClean="0"/>
            </a:br>
            <a:r>
              <a:rPr lang="ar-EG" sz="8000" b="1" dirty="0" smtClean="0"/>
              <a:t>وامـلا قـلوبنا إرادة</a:t>
            </a:r>
            <a:br>
              <a:rPr lang="ar-EG" sz="8000" b="1" dirty="0" smtClean="0"/>
            </a:br>
            <a:r>
              <a:rPr lang="ar-EG" sz="8000" b="1" dirty="0" smtClean="0"/>
              <a:t>نعـرَّف النـاس بيــك</a:t>
            </a:r>
          </a:p>
          <a:p>
            <a:pPr algn="ctr"/>
            <a:r>
              <a:rPr lang="ar-EG" sz="8000" b="1" dirty="0" smtClean="0"/>
              <a:t>(2)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8000" b="1" dirty="0" smtClean="0"/>
              <a:t>تعال يا يسوع بيتنا</a:t>
            </a:r>
            <a:br>
              <a:rPr lang="ar-EG" sz="8000" b="1" dirty="0" smtClean="0"/>
            </a:br>
            <a:r>
              <a:rPr lang="ar-EG" sz="8000" b="1" dirty="0" smtClean="0"/>
              <a:t>واملأ حياتنا صلاة</a:t>
            </a:r>
            <a:br>
              <a:rPr lang="ar-EG" sz="8000" b="1" dirty="0" smtClean="0"/>
            </a:br>
            <a:r>
              <a:rPr lang="ar-EG" sz="8000" b="1" dirty="0" smtClean="0"/>
              <a:t>وبــارك عـــيلـــتنا</a:t>
            </a:r>
            <a:br>
              <a:rPr lang="ar-EG" sz="8000" b="1" dirty="0" smtClean="0"/>
            </a:br>
            <a:r>
              <a:rPr lang="ar-EG" sz="8000" b="1" dirty="0" smtClean="0"/>
              <a:t>وادينا أحــلى حـيــاة</a:t>
            </a:r>
            <a:endParaRPr lang="en-US" sz="8000" b="1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1089</TotalTime>
  <Words>29</Words>
  <Application>Microsoft Office PowerPoint</Application>
  <PresentationFormat>عرض على الشاشة (3:4)‏</PresentationFormat>
  <Paragraphs>13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192</cp:revision>
  <dcterms:created xsi:type="dcterms:W3CDTF">2021-12-07T14:30:00Z</dcterms:created>
  <dcterms:modified xsi:type="dcterms:W3CDTF">2021-12-18T19:31:30Z</dcterms:modified>
</cp:coreProperties>
</file>