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3" r:id="rId3"/>
    <p:sldId id="405" r:id="rId4"/>
    <p:sldId id="406" r:id="rId5"/>
    <p:sldId id="407" r:id="rId6"/>
    <p:sldId id="408" r:id="rId7"/>
    <p:sldId id="409" r:id="rId8"/>
    <p:sldId id="410" r:id="rId9"/>
    <p:sldId id="411" r:id="rId10"/>
    <p:sldId id="414" r:id="rId11"/>
    <p:sldId id="413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407"/>
            <p14:sldId id="408"/>
            <p14:sldId id="409"/>
            <p14:sldId id="410"/>
            <p14:sldId id="411"/>
            <p14:sldId id="414"/>
            <p14:sldId id="4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5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جا</a:t>
            </a: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66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عشاني</a:t>
            </a: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 وجا </a:t>
            </a:r>
            <a:r>
              <a:rPr lang="ar-SA" sz="66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عشانك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12887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54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جاعشاني</a:t>
            </a:r>
            <a:r>
              <a:rPr lang="ar-SA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54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وجاعشانك</a:t>
            </a:r>
            <a:r>
              <a:rPr lang="ar-SA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 ربي يسوع</a:t>
            </a: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على شأني وعلى شأنك ربي يسوع</a:t>
            </a:r>
            <a:endParaRPr lang="en-US" sz="5400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لما ولد مثلنا </a:t>
            </a:r>
            <a:r>
              <a:rPr lang="ar-EG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إ</a:t>
            </a:r>
            <a:r>
              <a:rPr lang="ar-SA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نسان</a:t>
            </a: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 ظهر في جسد الله الرحمن</a:t>
            </a:r>
            <a:r>
              <a:rPr lang="en-US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الكائن الي قبل </a:t>
            </a:r>
            <a:r>
              <a:rPr lang="ar-SA" sz="54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البداي</a:t>
            </a:r>
            <a:r>
              <a:rPr lang="ar-EG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ة</a:t>
            </a:r>
            <a:r>
              <a:rPr lang="ar-SA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 كان</a:t>
            </a:r>
            <a:endParaRPr lang="ar-SA" sz="5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106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74015"/>
            <a:ext cx="9982199" cy="8750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هللوا </a:t>
            </a:r>
            <a:r>
              <a:rPr lang="ar-SA" sz="7200" b="1" dirty="0" err="1">
                <a:solidFill>
                  <a:srgbClr val="00582A"/>
                </a:solidFill>
              </a:rPr>
              <a:t>هللويا</a:t>
            </a:r>
            <a:r>
              <a:rPr lang="ar-SA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 err="1">
                <a:solidFill>
                  <a:srgbClr val="00582A"/>
                </a:solidFill>
              </a:rPr>
              <a:t>جا</a:t>
            </a:r>
            <a:r>
              <a:rPr lang="ar-SA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 err="1">
                <a:solidFill>
                  <a:srgbClr val="00582A"/>
                </a:solidFill>
              </a:rPr>
              <a:t>مشتهانا</a:t>
            </a:r>
            <a:r>
              <a:rPr lang="ar-SA" sz="7200" b="1" dirty="0">
                <a:solidFill>
                  <a:srgbClr val="00582A"/>
                </a:solidFill>
              </a:rPr>
              <a:t>  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en-US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 err="1">
                <a:solidFill>
                  <a:srgbClr val="00582A"/>
                </a:solidFill>
              </a:rPr>
              <a:t>عمانوئيل</a:t>
            </a:r>
            <a:r>
              <a:rPr lang="ar-SA" sz="7200" b="1" dirty="0">
                <a:solidFill>
                  <a:srgbClr val="00582A"/>
                </a:solidFill>
              </a:rPr>
              <a:t>  الله  الله  الله معانا</a:t>
            </a:r>
            <a:endParaRPr lang="en-US" sz="7200" dirty="0">
              <a:solidFill>
                <a:srgbClr val="00582A"/>
              </a:solidFill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endParaRPr lang="ar-SA" sz="72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12887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54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جاعشاني</a:t>
            </a:r>
            <a:r>
              <a:rPr lang="ar-SA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54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وجاعشانك</a:t>
            </a:r>
            <a:r>
              <a:rPr lang="ar-SA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 ربي يسوع</a:t>
            </a: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على شأني وعلى شأنك ربي يسوع</a:t>
            </a:r>
            <a:endParaRPr lang="en-US" sz="5400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لما ولد مثلنا </a:t>
            </a:r>
            <a:r>
              <a:rPr lang="ar-EG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إ</a:t>
            </a:r>
            <a:r>
              <a:rPr lang="ar-SA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نسان</a:t>
            </a: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 ظهر في جسد الله الرحمن</a:t>
            </a:r>
            <a:r>
              <a:rPr lang="en-US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الكائن الي قبل </a:t>
            </a:r>
            <a:r>
              <a:rPr lang="ar-SA" sz="54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البداي</a:t>
            </a:r>
            <a:r>
              <a:rPr lang="ar-EG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ة</a:t>
            </a:r>
            <a:r>
              <a:rPr lang="ar-SA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 كان</a:t>
            </a:r>
            <a:endParaRPr lang="ar-SA" sz="5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74015"/>
            <a:ext cx="9982199" cy="8750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هللوا </a:t>
            </a:r>
            <a:r>
              <a:rPr lang="ar-SA" sz="7200" b="1" dirty="0" err="1">
                <a:solidFill>
                  <a:srgbClr val="00582A"/>
                </a:solidFill>
              </a:rPr>
              <a:t>هللويا</a:t>
            </a:r>
            <a:r>
              <a:rPr lang="ar-SA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 err="1">
                <a:solidFill>
                  <a:srgbClr val="00582A"/>
                </a:solidFill>
              </a:rPr>
              <a:t>جا</a:t>
            </a:r>
            <a:r>
              <a:rPr lang="ar-SA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 err="1">
                <a:solidFill>
                  <a:srgbClr val="00582A"/>
                </a:solidFill>
              </a:rPr>
              <a:t>مشتهانا</a:t>
            </a:r>
            <a:r>
              <a:rPr lang="ar-SA" sz="7200" b="1" dirty="0">
                <a:solidFill>
                  <a:srgbClr val="00582A"/>
                </a:solidFill>
              </a:rPr>
              <a:t>  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en-US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 err="1">
                <a:solidFill>
                  <a:srgbClr val="00582A"/>
                </a:solidFill>
              </a:rPr>
              <a:t>عمانوئيل</a:t>
            </a:r>
            <a:r>
              <a:rPr lang="ar-SA" sz="7200" b="1" dirty="0">
                <a:solidFill>
                  <a:srgbClr val="00582A"/>
                </a:solidFill>
              </a:rPr>
              <a:t>  الله  الله  الله معانا</a:t>
            </a:r>
            <a:endParaRPr lang="en-US" sz="7200" dirty="0">
              <a:solidFill>
                <a:srgbClr val="00582A"/>
              </a:solidFill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endParaRPr lang="ar-SA" sz="72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لما الزمان اكتمل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ملك الملوك وصل </a:t>
            </a:r>
            <a:endParaRPr lang="en-US" sz="8000" b="1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القدوس ابن العلي</a:t>
            </a: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ar-SA" sz="80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يسوع بيننا حل</a:t>
            </a:r>
            <a:r>
              <a:rPr lang="ar-SA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74015"/>
            <a:ext cx="9982199" cy="8750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هللوا </a:t>
            </a:r>
            <a:r>
              <a:rPr lang="ar-SA" sz="7200" b="1" dirty="0" err="1">
                <a:solidFill>
                  <a:srgbClr val="00582A"/>
                </a:solidFill>
              </a:rPr>
              <a:t>هللويا</a:t>
            </a:r>
            <a:r>
              <a:rPr lang="ar-SA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 err="1">
                <a:solidFill>
                  <a:srgbClr val="00582A"/>
                </a:solidFill>
              </a:rPr>
              <a:t>جا</a:t>
            </a:r>
            <a:r>
              <a:rPr lang="ar-SA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 err="1">
                <a:solidFill>
                  <a:srgbClr val="00582A"/>
                </a:solidFill>
              </a:rPr>
              <a:t>مشتهانا</a:t>
            </a:r>
            <a:r>
              <a:rPr lang="ar-SA" sz="7200" b="1" dirty="0">
                <a:solidFill>
                  <a:srgbClr val="00582A"/>
                </a:solidFill>
              </a:rPr>
              <a:t>  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en-US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 err="1">
                <a:solidFill>
                  <a:srgbClr val="00582A"/>
                </a:solidFill>
              </a:rPr>
              <a:t>عمانوئيل</a:t>
            </a:r>
            <a:r>
              <a:rPr lang="ar-SA" sz="7200" b="1" dirty="0">
                <a:solidFill>
                  <a:srgbClr val="00582A"/>
                </a:solidFill>
              </a:rPr>
              <a:t>  الله  الله  الله معانا</a:t>
            </a:r>
            <a:endParaRPr lang="en-US" sz="7200" dirty="0">
              <a:solidFill>
                <a:srgbClr val="00582A"/>
              </a:solidFill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endParaRPr lang="ar-SA" sz="72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فرح </a:t>
            </a:r>
            <a:r>
              <a:rPr lang="ar-SA" sz="8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الرعاه</a:t>
            </a:r>
            <a:r>
              <a:rPr lang="ar-SA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بالخبر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أن المخلص حضر</a:t>
            </a:r>
            <a:endParaRPr lang="en-US" sz="8000" b="1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مولود في </a:t>
            </a:r>
            <a:r>
              <a:rPr lang="ar-EG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أ</a:t>
            </a:r>
            <a:r>
              <a:rPr lang="ar-SA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رضنا</a:t>
            </a: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ar-SA" sz="80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من حقنا نفتخر</a:t>
            </a: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74015"/>
            <a:ext cx="9982199" cy="8750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هللوا </a:t>
            </a:r>
            <a:r>
              <a:rPr lang="ar-SA" sz="7200" b="1" dirty="0" err="1">
                <a:solidFill>
                  <a:srgbClr val="00582A"/>
                </a:solidFill>
              </a:rPr>
              <a:t>هللويا</a:t>
            </a:r>
            <a:r>
              <a:rPr lang="ar-SA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 err="1">
                <a:solidFill>
                  <a:srgbClr val="00582A"/>
                </a:solidFill>
              </a:rPr>
              <a:t>جا</a:t>
            </a:r>
            <a:r>
              <a:rPr lang="ar-SA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 err="1">
                <a:solidFill>
                  <a:srgbClr val="00582A"/>
                </a:solidFill>
              </a:rPr>
              <a:t>مشتهانا</a:t>
            </a:r>
            <a:r>
              <a:rPr lang="ar-SA" sz="7200" b="1" dirty="0">
                <a:solidFill>
                  <a:srgbClr val="00582A"/>
                </a:solidFill>
              </a:rPr>
              <a:t>  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en-US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 err="1">
                <a:solidFill>
                  <a:srgbClr val="00582A"/>
                </a:solidFill>
              </a:rPr>
              <a:t>عمانوئيل</a:t>
            </a:r>
            <a:r>
              <a:rPr lang="ar-SA" sz="7200" b="1" dirty="0">
                <a:solidFill>
                  <a:srgbClr val="00582A"/>
                </a:solidFill>
              </a:rPr>
              <a:t>  الله  الله  الله معانا</a:t>
            </a:r>
            <a:endParaRPr lang="en-US" sz="7200" dirty="0">
              <a:solidFill>
                <a:srgbClr val="00582A"/>
              </a:solidFill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endParaRPr lang="ar-SA" sz="72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يسوع هو الأساس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قبل الزين</a:t>
            </a:r>
            <a:r>
              <a:rPr lang="ar-EG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ة</a:t>
            </a:r>
            <a:r>
              <a:rPr lang="ar-SA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وال</a:t>
            </a:r>
            <a:r>
              <a:rPr lang="ar-EG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أ</a:t>
            </a:r>
            <a:r>
              <a:rPr lang="ar-SA" sz="80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جراس</a:t>
            </a:r>
            <a:r>
              <a:rPr lang="ar-SA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80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هو</a:t>
            </a:r>
            <a:r>
              <a:rPr lang="ar-EG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ar-SA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على الأرض السلام</a:t>
            </a: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8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ar-SA" sz="80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ومسرة بالناس</a:t>
            </a:r>
            <a:endParaRPr lang="ar-SA" sz="8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74015"/>
            <a:ext cx="9982199" cy="8750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هللوا </a:t>
            </a:r>
            <a:r>
              <a:rPr lang="ar-SA" sz="7200" b="1" dirty="0" err="1">
                <a:solidFill>
                  <a:srgbClr val="00582A"/>
                </a:solidFill>
              </a:rPr>
              <a:t>هللويا</a:t>
            </a:r>
            <a:r>
              <a:rPr lang="ar-SA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 err="1">
                <a:solidFill>
                  <a:srgbClr val="00582A"/>
                </a:solidFill>
              </a:rPr>
              <a:t>جا</a:t>
            </a:r>
            <a:r>
              <a:rPr lang="ar-SA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 err="1">
                <a:solidFill>
                  <a:srgbClr val="00582A"/>
                </a:solidFill>
              </a:rPr>
              <a:t>مشتهانا</a:t>
            </a:r>
            <a:r>
              <a:rPr lang="ar-SA" sz="7200" b="1" dirty="0">
                <a:solidFill>
                  <a:srgbClr val="00582A"/>
                </a:solidFill>
              </a:rPr>
              <a:t>  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en-US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 err="1">
                <a:solidFill>
                  <a:srgbClr val="00582A"/>
                </a:solidFill>
              </a:rPr>
              <a:t>عمانوئيل</a:t>
            </a:r>
            <a:r>
              <a:rPr lang="ar-SA" sz="7200" b="1" dirty="0">
                <a:solidFill>
                  <a:srgbClr val="00582A"/>
                </a:solidFill>
              </a:rPr>
              <a:t>  الله  الله  الله معانا</a:t>
            </a:r>
            <a:endParaRPr lang="en-US" sz="7200" dirty="0">
              <a:solidFill>
                <a:srgbClr val="00582A"/>
              </a:solidFill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endParaRPr lang="ar-SA" sz="72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1846</TotalTime>
  <Words>174</Words>
  <Application>Microsoft Office PowerPoint</Application>
  <PresentationFormat>عرض على الشاشة (4:3)</PresentationFormat>
  <Paragraphs>51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255</cp:revision>
  <dcterms:created xsi:type="dcterms:W3CDTF">2021-12-07T14:30:00Z</dcterms:created>
  <dcterms:modified xsi:type="dcterms:W3CDTF">2024-03-16T09:15:26Z</dcterms:modified>
</cp:coreProperties>
</file>