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277" r:id="rId3"/>
    <p:sldId id="369" r:id="rId4"/>
    <p:sldId id="379" r:id="rId5"/>
    <p:sldId id="373" r:id="rId6"/>
    <p:sldId id="380" r:id="rId7"/>
    <p:sldId id="375" r:id="rId8"/>
    <p:sldId id="38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9"/>
            <p14:sldId id="373"/>
            <p14:sldId id="380"/>
            <p14:sldId id="375"/>
            <p14:sldId id="38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9" d="100"/>
          <a:sy n="59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جايلك ربي اتعلم أصلي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الـقـــرار</a:t>
            </a:r>
            <a:r>
              <a:rPr lang="ar-EG" sz="6600" b="1" dirty="0">
                <a:solidFill>
                  <a:srgbClr val="003300"/>
                </a:solidFill>
              </a:rPr>
              <a:t>:</a:t>
            </a:r>
            <a:endParaRPr lang="ar-SA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(جايلك ربي أتعلم أصلي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 err="1">
                <a:solidFill>
                  <a:srgbClr val="003300"/>
                </a:solidFill>
              </a:rPr>
              <a:t>وآخد</a:t>
            </a:r>
            <a:r>
              <a:rPr lang="ar-SA" sz="6600" b="1" dirty="0">
                <a:solidFill>
                  <a:srgbClr val="003300"/>
                </a:solidFill>
              </a:rPr>
              <a:t> راحتي معاك أنا وأحكي</a:t>
            </a:r>
            <a:r>
              <a:rPr lang="ar-SA" sz="6000" b="1" dirty="0">
                <a:solidFill>
                  <a:srgbClr val="003300"/>
                </a:solidFill>
              </a:rPr>
              <a:t>)</a:t>
            </a:r>
            <a:r>
              <a:rPr lang="ar-SA" sz="4000" b="1" dirty="0">
                <a:solidFill>
                  <a:srgbClr val="003300"/>
                </a:solidFill>
              </a:rPr>
              <a:t>2</a:t>
            </a:r>
            <a:endParaRPr lang="ar-SA" sz="60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جاي </a:t>
            </a:r>
            <a:r>
              <a:rPr lang="ar-EG" sz="6600" b="1" dirty="0">
                <a:solidFill>
                  <a:srgbClr val="003300"/>
                </a:solidFill>
              </a:rPr>
              <a:t>أ</a:t>
            </a:r>
            <a:r>
              <a:rPr lang="ar-SA" sz="6600" b="1" dirty="0">
                <a:solidFill>
                  <a:srgbClr val="003300"/>
                </a:solidFill>
              </a:rPr>
              <a:t>فضفض باللي شاغلني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تمسح دمعي وتشيل عني</a:t>
            </a:r>
          </a:p>
          <a:p>
            <a:pPr algn="ctr"/>
            <a:br>
              <a:rPr lang="ar-SA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57034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</a:t>
            </a:r>
            <a:endParaRPr lang="ar-EG" sz="7200" b="1" dirty="0"/>
          </a:p>
          <a:p>
            <a:pPr algn="ctr" rtl="1"/>
            <a:r>
              <a:rPr lang="ar-SA" sz="7200" b="1" dirty="0"/>
              <a:t> (وحدك فاهم حتى </a:t>
            </a:r>
            <a:r>
              <a:rPr lang="ar-SA" sz="7200" b="1" dirty="0" err="1"/>
              <a:t>سكاتي</a:t>
            </a:r>
            <a:endParaRPr lang="ar-SA" sz="7200" b="1" dirty="0"/>
          </a:p>
          <a:p>
            <a:pPr algn="ctr" rtl="1"/>
            <a:r>
              <a:rPr lang="ar-SA" sz="7200" b="1" dirty="0"/>
              <a:t>والروح فيَّ يعين </a:t>
            </a:r>
            <a:r>
              <a:rPr lang="ar-SA" sz="7200" b="1" dirty="0" err="1"/>
              <a:t>ضعفاتي</a:t>
            </a:r>
            <a:r>
              <a:rPr lang="ar-SA" sz="7200" b="1" dirty="0"/>
              <a:t>)2</a:t>
            </a:r>
          </a:p>
          <a:p>
            <a:pPr algn="ctr" rtl="1"/>
            <a:r>
              <a:rPr lang="ar-SA" sz="7200" b="1" dirty="0"/>
              <a:t>يشفع ويترجم أناتي</a:t>
            </a:r>
          </a:p>
          <a:p>
            <a:pPr algn="ctr" rtl="1"/>
            <a:r>
              <a:rPr lang="ar-SA" sz="7200" b="1" dirty="0"/>
              <a:t>وارجع اسجد </a:t>
            </a:r>
            <a:r>
              <a:rPr lang="ar-SA" sz="7200" b="1" dirty="0" err="1"/>
              <a:t>لك</a:t>
            </a:r>
            <a:r>
              <a:rPr lang="ar-SA" sz="7200" b="1" dirty="0"/>
              <a:t> في صلاتي</a:t>
            </a:r>
          </a:p>
          <a:p>
            <a:pPr algn="ctr"/>
            <a:br>
              <a:rPr lang="ar-SA" sz="7200" b="1" dirty="0"/>
            </a:b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الـقـــرار</a:t>
            </a:r>
            <a:r>
              <a:rPr lang="ar-EG" sz="6600" b="1" dirty="0">
                <a:solidFill>
                  <a:srgbClr val="003300"/>
                </a:solidFill>
              </a:rPr>
              <a:t>:</a:t>
            </a:r>
            <a:endParaRPr lang="ar-SA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(جايلك ربي أتعلم أصلي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 err="1">
                <a:solidFill>
                  <a:srgbClr val="003300"/>
                </a:solidFill>
              </a:rPr>
              <a:t>وآخد</a:t>
            </a:r>
            <a:r>
              <a:rPr lang="ar-SA" sz="6600" b="1" dirty="0">
                <a:solidFill>
                  <a:srgbClr val="003300"/>
                </a:solidFill>
              </a:rPr>
              <a:t> راحتي معاك أنا وأحكي</a:t>
            </a:r>
            <a:r>
              <a:rPr lang="ar-SA" sz="6000" b="1" dirty="0">
                <a:solidFill>
                  <a:srgbClr val="003300"/>
                </a:solidFill>
              </a:rPr>
              <a:t>)</a:t>
            </a:r>
            <a:r>
              <a:rPr lang="ar-SA" sz="4000" b="1" dirty="0">
                <a:solidFill>
                  <a:srgbClr val="003300"/>
                </a:solidFill>
              </a:rPr>
              <a:t>2</a:t>
            </a:r>
            <a:endParaRPr lang="ar-SA" sz="60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جاي </a:t>
            </a:r>
            <a:r>
              <a:rPr lang="ar-EG" sz="6600" b="1" dirty="0">
                <a:solidFill>
                  <a:srgbClr val="003300"/>
                </a:solidFill>
              </a:rPr>
              <a:t>أ</a:t>
            </a:r>
            <a:r>
              <a:rPr lang="ar-SA" sz="6600" b="1" dirty="0">
                <a:solidFill>
                  <a:srgbClr val="003300"/>
                </a:solidFill>
              </a:rPr>
              <a:t>فضفض باللي شاغلني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تمسح دمعي وتشيل عني</a:t>
            </a:r>
          </a:p>
          <a:p>
            <a:pPr algn="ctr"/>
            <a:br>
              <a:rPr lang="ar-SA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3695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27043"/>
            <a:ext cx="9982199" cy="1080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</a:t>
            </a:r>
            <a:endParaRPr lang="ar-EG" sz="7200" b="1" dirty="0"/>
          </a:p>
          <a:p>
            <a:pPr algn="ctr" rtl="1"/>
            <a:r>
              <a:rPr lang="ar-SA" sz="7200" b="1" dirty="0"/>
              <a:t>  (بابك </a:t>
            </a:r>
            <a:r>
              <a:rPr lang="ar-SA" sz="7200" b="1" dirty="0" err="1"/>
              <a:t>دايماً</a:t>
            </a:r>
            <a:r>
              <a:rPr lang="ar-SA" sz="7200" b="1" dirty="0"/>
              <a:t> مفتوح ليَّ</a:t>
            </a:r>
          </a:p>
          <a:p>
            <a:pPr algn="ctr" rtl="1"/>
            <a:r>
              <a:rPr lang="ar-SA" sz="7200" b="1" dirty="0"/>
              <a:t>ب</a:t>
            </a:r>
            <a:r>
              <a:rPr lang="ar-EG" sz="7200" b="1" dirty="0"/>
              <a:t>ا</a:t>
            </a:r>
            <a:r>
              <a:rPr lang="ar-SA" sz="7200" b="1" dirty="0"/>
              <a:t>جري عليه أنا كل شوية)2</a:t>
            </a:r>
          </a:p>
          <a:p>
            <a:pPr algn="ctr" rtl="1"/>
            <a:r>
              <a:rPr lang="ar-SA" sz="7200" b="1" dirty="0"/>
              <a:t>تمسك </a:t>
            </a:r>
            <a:r>
              <a:rPr lang="ar-EG" sz="7200" b="1" dirty="0"/>
              <a:t>إ</a:t>
            </a:r>
            <a:r>
              <a:rPr lang="ar-SA" sz="7200" b="1" dirty="0"/>
              <a:t>يدي في البرية</a:t>
            </a:r>
          </a:p>
          <a:p>
            <a:pPr algn="ctr" rtl="1"/>
            <a:r>
              <a:rPr lang="ar-SA" sz="7200" b="1" dirty="0"/>
              <a:t>تسندني بوعود </a:t>
            </a:r>
            <a:r>
              <a:rPr lang="ar-EG" sz="7200" b="1" dirty="0"/>
              <a:t>إ</a:t>
            </a:r>
            <a:r>
              <a:rPr lang="ar-SA" sz="7200" b="1" dirty="0" err="1"/>
              <a:t>لهية</a:t>
            </a:r>
            <a:endParaRPr lang="ar-SA" sz="7200" b="1" dirty="0"/>
          </a:p>
          <a:p>
            <a:pPr algn="ctr"/>
            <a:br>
              <a:rPr lang="ar-SA" sz="7200" b="1" dirty="0"/>
            </a:br>
            <a:endParaRPr lang="ar-SA" sz="7200" b="1" dirty="0"/>
          </a:p>
          <a:p>
            <a:pPr algn="ctr"/>
            <a:br>
              <a:rPr lang="ar-SA" sz="7200" b="1" dirty="0"/>
            </a:b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الـقـــرار</a:t>
            </a:r>
            <a:r>
              <a:rPr lang="ar-EG" sz="6600" b="1" dirty="0">
                <a:solidFill>
                  <a:srgbClr val="003300"/>
                </a:solidFill>
              </a:rPr>
              <a:t>:</a:t>
            </a:r>
            <a:endParaRPr lang="ar-SA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(جايلك ربي أتعلم أصلي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 err="1">
                <a:solidFill>
                  <a:srgbClr val="003300"/>
                </a:solidFill>
              </a:rPr>
              <a:t>وآخد</a:t>
            </a:r>
            <a:r>
              <a:rPr lang="ar-SA" sz="6600" b="1" dirty="0">
                <a:solidFill>
                  <a:srgbClr val="003300"/>
                </a:solidFill>
              </a:rPr>
              <a:t> راحتي معاك أنا وأحكي</a:t>
            </a:r>
            <a:r>
              <a:rPr lang="ar-SA" sz="6000" b="1" dirty="0">
                <a:solidFill>
                  <a:srgbClr val="003300"/>
                </a:solidFill>
              </a:rPr>
              <a:t>)</a:t>
            </a:r>
            <a:r>
              <a:rPr lang="ar-SA" sz="4000" b="1" dirty="0">
                <a:solidFill>
                  <a:srgbClr val="003300"/>
                </a:solidFill>
              </a:rPr>
              <a:t>2</a:t>
            </a:r>
            <a:endParaRPr lang="ar-SA" sz="60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جاي </a:t>
            </a:r>
            <a:r>
              <a:rPr lang="ar-EG" sz="6600" b="1" dirty="0">
                <a:solidFill>
                  <a:srgbClr val="003300"/>
                </a:solidFill>
              </a:rPr>
              <a:t>أ</a:t>
            </a:r>
            <a:r>
              <a:rPr lang="ar-SA" sz="6600" b="1" dirty="0">
                <a:solidFill>
                  <a:srgbClr val="003300"/>
                </a:solidFill>
              </a:rPr>
              <a:t>فضفض باللي شاغلني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تمسح دمعي وتشيل عني</a:t>
            </a:r>
          </a:p>
          <a:p>
            <a:pPr algn="ctr"/>
            <a:br>
              <a:rPr lang="ar-SA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82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10802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3-</a:t>
            </a:r>
            <a:endParaRPr lang="ar-EG" sz="7200" b="1" dirty="0"/>
          </a:p>
          <a:p>
            <a:pPr algn="ctr" rtl="1"/>
            <a:r>
              <a:rPr lang="ar-SA" sz="7200" b="1" dirty="0"/>
              <a:t>  (وسط آلامي تهمس ليَّ</a:t>
            </a:r>
          </a:p>
          <a:p>
            <a:pPr algn="ctr" rtl="1"/>
            <a:r>
              <a:rPr lang="ar-SA" sz="7200" b="1" dirty="0" err="1"/>
              <a:t>بتعلمني</a:t>
            </a:r>
            <a:r>
              <a:rPr lang="ar-SA" sz="7200" b="1" dirty="0"/>
              <a:t> وتعمل فيَّ)2</a:t>
            </a:r>
          </a:p>
          <a:p>
            <a:pPr algn="ctr" rtl="1"/>
            <a:r>
              <a:rPr lang="ar-SA" sz="7200" b="1" dirty="0" err="1"/>
              <a:t>تدي</a:t>
            </a:r>
            <a:r>
              <a:rPr lang="ar-SA" sz="7200" b="1" dirty="0"/>
              <a:t> معونة ونعمة غنية</a:t>
            </a:r>
          </a:p>
          <a:p>
            <a:pPr algn="ctr" rtl="1"/>
            <a:r>
              <a:rPr lang="ar-EG" sz="7200" b="1" dirty="0"/>
              <a:t>أ</a:t>
            </a:r>
            <a:r>
              <a:rPr lang="ar-SA" sz="7200" b="1" dirty="0"/>
              <a:t>صل </a:t>
            </a:r>
            <a:r>
              <a:rPr lang="ar-EG" sz="7200" b="1" dirty="0"/>
              <a:t>أ</a:t>
            </a:r>
            <a:r>
              <a:rPr lang="ar-SA" sz="7200" b="1"/>
              <a:t>نت </a:t>
            </a:r>
            <a:r>
              <a:rPr lang="ar-SA" sz="7200" b="1" dirty="0"/>
              <a:t>عيشتها قبليَّ</a:t>
            </a:r>
          </a:p>
          <a:p>
            <a:pPr algn="ctr"/>
            <a:br>
              <a:rPr lang="ar-SA" sz="7200" b="1" dirty="0"/>
            </a:br>
            <a:endParaRPr lang="ar-SA" sz="7200" b="1" dirty="0"/>
          </a:p>
          <a:p>
            <a:pPr algn="ctr"/>
            <a:br>
              <a:rPr lang="ar-SA" sz="7200" b="1" dirty="0"/>
            </a:br>
            <a:br>
              <a:rPr lang="ar-EG" sz="7200" b="1" dirty="0"/>
            </a:br>
            <a:endParaRPr lang="ar-SA" sz="7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4942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الـقـــرار</a:t>
            </a:r>
            <a:r>
              <a:rPr lang="ar-EG" sz="6600" b="1" dirty="0">
                <a:solidFill>
                  <a:srgbClr val="003300"/>
                </a:solidFill>
              </a:rPr>
              <a:t>:</a:t>
            </a:r>
            <a:endParaRPr lang="ar-SA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(جايلك ربي أتعلم أصلي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 err="1">
                <a:solidFill>
                  <a:srgbClr val="003300"/>
                </a:solidFill>
              </a:rPr>
              <a:t>وآخد</a:t>
            </a:r>
            <a:r>
              <a:rPr lang="ar-SA" sz="6600" b="1" dirty="0">
                <a:solidFill>
                  <a:srgbClr val="003300"/>
                </a:solidFill>
              </a:rPr>
              <a:t> راحتي معاك أنا وأحكي</a:t>
            </a:r>
            <a:r>
              <a:rPr lang="ar-SA" sz="6000" b="1" dirty="0">
                <a:solidFill>
                  <a:srgbClr val="003300"/>
                </a:solidFill>
              </a:rPr>
              <a:t>)</a:t>
            </a:r>
            <a:r>
              <a:rPr lang="ar-SA" sz="4000" b="1" dirty="0">
                <a:solidFill>
                  <a:srgbClr val="003300"/>
                </a:solidFill>
              </a:rPr>
              <a:t>2</a:t>
            </a:r>
            <a:endParaRPr lang="ar-SA" sz="60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جاي </a:t>
            </a:r>
            <a:r>
              <a:rPr lang="ar-EG" sz="6600" b="1" dirty="0">
                <a:solidFill>
                  <a:srgbClr val="003300"/>
                </a:solidFill>
              </a:rPr>
              <a:t>أ</a:t>
            </a:r>
            <a:r>
              <a:rPr lang="ar-SA" sz="6600" b="1" dirty="0">
                <a:solidFill>
                  <a:srgbClr val="003300"/>
                </a:solidFill>
              </a:rPr>
              <a:t>فضفض باللي شاغلني</a:t>
            </a: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تمسح دمعي وتشيل عني</a:t>
            </a:r>
          </a:p>
          <a:p>
            <a:pPr algn="ctr"/>
            <a:br>
              <a:rPr lang="ar-SA" sz="6600" b="1" dirty="0">
                <a:solidFill>
                  <a:srgbClr val="003300"/>
                </a:solidFill>
              </a:rPr>
            </a:br>
            <a:endParaRPr lang="ar-EG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803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1708</TotalTime>
  <Words>177</Words>
  <Application>Microsoft Office PowerPoint</Application>
  <PresentationFormat>عرض على الشاشة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212</cp:revision>
  <dcterms:created xsi:type="dcterms:W3CDTF">2021-12-07T14:30:00Z</dcterms:created>
  <dcterms:modified xsi:type="dcterms:W3CDTF">2024-03-05T12:58:02Z</dcterms:modified>
</cp:coreProperties>
</file>