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4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19"/>
            <p14:sldId id="320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جلسة في حضرة حبيبي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جَلسَة في حَضْرِة حَبيبي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أحْلى مِنْ قصرِ المُلــــــوك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 رأى المُؤمِن جَمَــــــاله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لَصَرَخ خُذنـ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ــــي أرجوك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aSre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ra2a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almoamen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Sarakh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khodni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arjok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sit with my Beloved is better than palaces of kings. When a believer sees His beauty he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shouts, “Please take me”.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en-US" sz="36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(مَجْدٌ بَهِي حُلوٌ شَهي)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لايَنتَهـــــي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holwon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shahi)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Endless sweet glory, how blessed I am!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دَخَلتُ بابَ المَدينة 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ياما حِلوَة أورشَليم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أنوارُ الحَبيبِ تسْطُ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عْ 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وُجُوهِ المَفدِّييـن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dakhalto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baba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orshaleem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anwaro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wojohe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elmafdyeen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entered the city, how sweet Jerusalem is. The Beloved’s lights shine on the faces of the saints. 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083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en-US" sz="36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(مَجْدٌ بَهِي حُلوٌ شَهي)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لايَنتَهـــــي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holwon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shahi)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Endless sweet glory, how blessed I am!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70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بالمُوسِيقى استَقبَلوني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رَأسِهِم يَسُوع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وَلِلمَجدِ أدْخَلونـــــي  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لاتُذرَف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belmosiqa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astaqbaloni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raasehem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walelmajdi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adkhaloni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tothraf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They welcomed me with music, Jesus was ahead of them. They took me to glory where there are no tears.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35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en-US" sz="36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(مَجْدٌ بَهِي حُلوٌ شَهي)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لايَنتَهـــــي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holwon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shahi)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Endless sweet glory, how blessed I am!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67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لاتوجَد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خَطِيَّة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لاعَالَم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ولاشَيْطانْ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نَسْتَريح في الأبَدِيَّــــة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ياما حِلوَة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ياكنعــانْ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latojad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laalam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nastareeh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kanaan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no sin, no world and no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there.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rest in eternity, how sweet Canaan is.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11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lang="en-US" sz="3600" b="1" dirty="0">
                <a:solidFill>
                  <a:srgbClr val="005024"/>
                </a:solidFill>
                <a:latin typeface="Calibri"/>
                <a:cs typeface="+mn-cs"/>
              </a:rPr>
              <a:t> 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(مَجْدٌ بَهِي حُلوٌ شَهي)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لايَنتَهـــــي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ياهَن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ـاي)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holwon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shahi)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4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Endless sweet glory, how blessed I am!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93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</TotalTime>
  <Words>411</Words>
  <Application>Microsoft Office PowerPoint</Application>
  <PresentationFormat>عرض على الشاشة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399</cp:revision>
  <dcterms:created xsi:type="dcterms:W3CDTF">2021-12-07T14:30:00Z</dcterms:created>
  <dcterms:modified xsi:type="dcterms:W3CDTF">2023-07-05T14:00:47Z</dcterms:modified>
</cp:coreProperties>
</file>