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7" r:id="rId6"/>
    <p:sldId id="372" r:id="rId7"/>
    <p:sldId id="378" r:id="rId8"/>
    <p:sldId id="374" r:id="rId9"/>
    <p:sldId id="37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7"/>
            <p14:sldId id="372"/>
            <p14:sldId id="378"/>
            <p14:sldId id="374"/>
            <p14:sldId id="37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64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جلسة في حضرة حبيبي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1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 جَلسَة في حَضْرِة حَبيبي</a:t>
            </a:r>
            <a:br>
              <a:rPr lang="ar-EG" sz="6600" b="1" dirty="0"/>
            </a:br>
            <a:r>
              <a:rPr lang="ar-EG" sz="6600" b="1" dirty="0"/>
              <a:t>أحْلى مِنْ قصرِ المُلــــــوك</a:t>
            </a:r>
            <a:br>
              <a:rPr lang="ar-EG" sz="6600" b="1" dirty="0"/>
            </a:br>
            <a:r>
              <a:rPr lang="ar-EG" sz="6600" b="1" dirty="0"/>
              <a:t>لو رأى المُؤمِن جَمَــــــاله</a:t>
            </a:r>
            <a:br>
              <a:rPr lang="ar-EG" sz="6600" b="1" dirty="0"/>
            </a:br>
            <a:r>
              <a:rPr lang="ar-EG" sz="6600" b="1" dirty="0"/>
              <a:t>لَصَرَخ خُذنـــــــي أرجوك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4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 (مَجْدٌ بَهِي حُلوٌ شَهي)2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لايَنتَهـــــي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ياهَنـــاي</a:t>
            </a:r>
            <a:r>
              <a:rPr lang="ar-EG" sz="6600" b="1" dirty="0">
                <a:solidFill>
                  <a:srgbClr val="003300"/>
                </a:solidFill>
              </a:rPr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دَخَلتُ بابَ المَدينة  </a:t>
            </a:r>
          </a:p>
          <a:p>
            <a:pPr algn="ctr" rtl="1"/>
            <a:r>
              <a:rPr lang="ar-EG" sz="6600" b="1" dirty="0"/>
              <a:t>ياما حِلوَة أورشَليم</a:t>
            </a:r>
            <a:br>
              <a:rPr lang="ar-EG" sz="6600" b="1" dirty="0"/>
            </a:br>
            <a:r>
              <a:rPr lang="ar-EG" sz="6600" b="1" dirty="0"/>
              <a:t>أنوارُ الحَبيبِ تسْطُــعْ  </a:t>
            </a:r>
          </a:p>
          <a:p>
            <a:pPr algn="ctr" rtl="1"/>
            <a:r>
              <a:rPr lang="ar-EG" sz="6600" b="1" dirty="0"/>
              <a:t>في وُجُوهِ المَفدِّييـن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4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3300"/>
                </a:solidFill>
              </a:rPr>
              <a:t> (مَجْدٌ بَهِي حُلوٌ شَهي)2</a:t>
            </a:r>
            <a:br>
              <a:rPr lang="ar-EG" sz="6600" b="1">
                <a:solidFill>
                  <a:srgbClr val="003300"/>
                </a:solidFill>
              </a:rPr>
            </a:br>
            <a:r>
              <a:rPr lang="ar-EG" sz="6600" b="1">
                <a:solidFill>
                  <a:srgbClr val="003300"/>
                </a:solidFill>
              </a:rPr>
              <a:t>(لايَنتَهـــــي ياهَنـــاي)2</a:t>
            </a:r>
          </a:p>
        </p:txBody>
      </p:sp>
    </p:spTree>
    <p:extLst>
      <p:ext uri="{BB962C8B-B14F-4D97-AF65-F5344CB8AC3E}">
        <p14:creationId xmlns:p14="http://schemas.microsoft.com/office/powerpoint/2010/main" val="161062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8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 بالمُوسِيقى استَقبَلوني </a:t>
            </a:r>
          </a:p>
          <a:p>
            <a:pPr algn="ctr" rtl="1"/>
            <a:r>
              <a:rPr lang="ar-EG" sz="6600" b="1" dirty="0"/>
              <a:t>عَلى رَأسِهِم يَسُوع</a:t>
            </a:r>
            <a:br>
              <a:rPr lang="ar-EG" sz="6600" b="1" dirty="0"/>
            </a:br>
            <a:r>
              <a:rPr lang="ar-EG" sz="6600" b="1" dirty="0"/>
              <a:t>وَلِلمَجدِ أدْخَلونـــــي  </a:t>
            </a:r>
          </a:p>
          <a:p>
            <a:pPr algn="ctr" rtl="1"/>
            <a:r>
              <a:rPr lang="ar-EG" sz="6600" b="1" dirty="0"/>
              <a:t>حَيْثُ </a:t>
            </a:r>
            <a:r>
              <a:rPr lang="ar-EG" sz="6600" b="1" dirty="0" err="1"/>
              <a:t>لاتُذرَف</a:t>
            </a:r>
            <a:r>
              <a:rPr lang="ar-EG" sz="6600" b="1" dirty="0"/>
              <a:t> دُمُوع</a:t>
            </a:r>
          </a:p>
          <a:p>
            <a:pPr algn="ctr" rtl="1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4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3300"/>
                </a:solidFill>
              </a:rPr>
              <a:t> (مَجْدٌ بَهِي حُلوٌ شَهي)2</a:t>
            </a:r>
            <a:br>
              <a:rPr lang="ar-EG" sz="6600" b="1">
                <a:solidFill>
                  <a:srgbClr val="003300"/>
                </a:solidFill>
              </a:rPr>
            </a:br>
            <a:r>
              <a:rPr lang="ar-EG" sz="6600" b="1">
                <a:solidFill>
                  <a:srgbClr val="003300"/>
                </a:solidFill>
              </a:rPr>
              <a:t>(لايَنتَهـــــي ياهَنـــاي)2</a:t>
            </a:r>
          </a:p>
        </p:txBody>
      </p:sp>
    </p:spTree>
    <p:extLst>
      <p:ext uri="{BB962C8B-B14F-4D97-AF65-F5344CB8AC3E}">
        <p14:creationId xmlns:p14="http://schemas.microsoft.com/office/powerpoint/2010/main" val="82599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5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6600" b="1" dirty="0"/>
              <a:t> هُناك </a:t>
            </a:r>
            <a:r>
              <a:rPr lang="ar-EG" sz="6600" b="1" dirty="0" err="1"/>
              <a:t>لاتوجَد</a:t>
            </a:r>
            <a:r>
              <a:rPr lang="ar-EG" sz="6600" b="1" dirty="0"/>
              <a:t> خَطِيَّة   </a:t>
            </a:r>
          </a:p>
          <a:p>
            <a:pPr algn="ctr" rtl="1"/>
            <a:r>
              <a:rPr lang="ar-EG" sz="6600" b="1" dirty="0" err="1"/>
              <a:t>لاعَالَم</a:t>
            </a:r>
            <a:r>
              <a:rPr lang="ar-EG" sz="6600" b="1" dirty="0"/>
              <a:t> </a:t>
            </a:r>
            <a:r>
              <a:rPr lang="ar-EG" sz="6600" b="1" dirty="0" err="1"/>
              <a:t>ولاشَيْطانْ</a:t>
            </a:r>
            <a:br>
              <a:rPr lang="ar-EG" sz="6600" b="1" dirty="0"/>
            </a:br>
            <a:r>
              <a:rPr lang="ar-EG" sz="6600" b="1" dirty="0"/>
              <a:t>نَسْتَريح في الأبَدِيَّــة  </a:t>
            </a:r>
          </a:p>
          <a:p>
            <a:pPr algn="ctr" rtl="1"/>
            <a:r>
              <a:rPr lang="ar-EG" sz="6600" b="1" dirty="0"/>
              <a:t>ياما حِلوَة </a:t>
            </a:r>
            <a:r>
              <a:rPr lang="ar-EG" sz="6600" b="1" dirty="0" err="1"/>
              <a:t>ياكنعــان</a:t>
            </a: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4642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3300"/>
                </a:solidFill>
              </a:rPr>
              <a:t> (مَجْدٌ بَهِي حُلوٌ شَهي)2</a:t>
            </a:r>
            <a:br>
              <a:rPr lang="ar-EG" sz="6600" b="1">
                <a:solidFill>
                  <a:srgbClr val="003300"/>
                </a:solidFill>
              </a:rPr>
            </a:br>
            <a:r>
              <a:rPr lang="ar-EG" sz="6600" b="1">
                <a:solidFill>
                  <a:srgbClr val="003300"/>
                </a:solidFill>
              </a:rPr>
              <a:t>(لايَنتَهـــــي ياهَنـــاي)2</a:t>
            </a:r>
          </a:p>
        </p:txBody>
      </p:sp>
    </p:spTree>
    <p:extLst>
      <p:ext uri="{BB962C8B-B14F-4D97-AF65-F5344CB8AC3E}">
        <p14:creationId xmlns:p14="http://schemas.microsoft.com/office/powerpoint/2010/main" val="165161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131</Words>
  <Application>Microsoft Office PowerPoint</Application>
  <PresentationFormat>عرض على الشاشة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2024-03-05T12:43:03Z</dcterms:modified>
</cp:coreProperties>
</file>