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75" r:id="rId2"/>
    <p:sldId id="318" r:id="rId3"/>
    <p:sldId id="319" r:id="rId4"/>
    <p:sldId id="320" r:id="rId5"/>
    <p:sldId id="325" r:id="rId6"/>
    <p:sldId id="322" r:id="rId7"/>
    <p:sldId id="326" r:id="rId8"/>
    <p:sldId id="324" r:id="rId9"/>
    <p:sldId id="327" r:id="rId10"/>
    <p:sldId id="293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FF20E8B-AD12-439D-9E17-619C6F38680D}">
          <p14:sldIdLst>
            <p14:sldId id="275"/>
            <p14:sldId id="318"/>
            <p14:sldId id="319"/>
            <p14:sldId id="320"/>
            <p14:sldId id="325"/>
            <p14:sldId id="322"/>
            <p14:sldId id="326"/>
            <p14:sldId id="324"/>
            <p14:sldId id="327"/>
            <p14:sldId id="293"/>
          </p14:sldIdLst>
        </p14:section>
        <p14:section name="Untitled Section" id="{2C17607C-8ED3-4A7C-8A1F-A772B8E7EDB9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0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49" autoAdjust="0"/>
    <p:restoredTop sz="94660"/>
  </p:normalViewPr>
  <p:slideViewPr>
    <p:cSldViewPr>
      <p:cViewPr varScale="1">
        <p:scale>
          <a:sx n="82" d="100"/>
          <a:sy n="82" d="100"/>
        </p:scale>
        <p:origin x="124" y="40"/>
      </p:cViewPr>
      <p:guideLst>
        <p:guide orient="horz" pos="2160"/>
        <p:guide pos="288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CEA6EB-D115-4AB1-880A-0DDA4CA32736}" type="datetimeFigureOut">
              <a:rPr lang="en-US" smtClean="0"/>
              <a:pPr/>
              <a:t>3/8/2025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BFF322-D4C6-4705-80B2-EA0C2114B97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338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DEC02-EF57-47C1-88F7-AA66B01A5C62}" type="datetimeFigureOut">
              <a:rPr lang="en-US" smtClean="0"/>
              <a:pPr/>
              <a:t>3/8/2025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Picture 2" descr="power point praise LOGO 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7400" y="4244486"/>
            <a:ext cx="4953000" cy="203729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173136"/>
            <a:ext cx="9144000" cy="26912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EG" sz="6000" b="1" dirty="0"/>
              <a:t>تـرنيــمة</a:t>
            </a:r>
          </a:p>
          <a:p>
            <a:pPr algn="ctr" rtl="1">
              <a:lnSpc>
                <a:spcPct val="150000"/>
              </a:lnSpc>
            </a:pPr>
            <a:r>
              <a:rPr lang="ar-EG" altLang="ar-EG" sz="6000" b="1" dirty="0"/>
              <a:t>جيت لك وأنا مَديون</a:t>
            </a:r>
            <a:endParaRPr lang="ar-EG" sz="60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04800" y="381001"/>
            <a:ext cx="86106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endParaRPr lang="en-US" sz="8000" b="1" dirty="0"/>
          </a:p>
        </p:txBody>
      </p:sp>
      <p:pic>
        <p:nvPicPr>
          <p:cNvPr id="5" name="Picture 4" descr="power point praise LOGO 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2000" y="2590800"/>
            <a:ext cx="7989418" cy="297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8067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5334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1"/>
            <a:r>
              <a:rPr lang="ar-EG" sz="3200" b="1" dirty="0">
                <a:latin typeface="Calibri"/>
                <a:cs typeface="+mn-cs"/>
              </a:rPr>
              <a:t>1- </a:t>
            </a:r>
          </a:p>
          <a:p>
            <a:pPr rtl="1"/>
            <a:r>
              <a:rPr kumimoji="0" lang="ar-EG" sz="4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جيت لك وأنا مَديون  سَدَّدتَ لي دُيُوني</a:t>
            </a:r>
            <a:br>
              <a:rPr kumimoji="0" lang="ar-EG" sz="4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ar-EG" sz="4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جيت لك وأنا أعمَــــــى   فَتَّحْتِلِّي عُيُوني</a:t>
            </a:r>
          </a:p>
          <a:p>
            <a:pPr rtl="1"/>
            <a:b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jetlak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wana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madion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  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saddadte</a:t>
            </a:r>
            <a:r>
              <a:rPr lang="en-US" sz="3200" b="1" kern="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lli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doyoni</a:t>
            </a:r>
            <a:b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jetlak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wana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aama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  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fatahte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lli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aoioni</a:t>
            </a:r>
            <a:endParaRPr kumimoji="0" lang="ar-EG" sz="32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  <a:p>
            <a:pPr rtl="1"/>
            <a:endParaRPr lang="ar-EG" sz="1800" b="1" kern="0" dirty="0">
              <a:solidFill>
                <a:srgbClr val="FF0000"/>
              </a:solidFill>
              <a:latin typeface="Arial"/>
              <a:cs typeface="Arial"/>
            </a:endParaRPr>
          </a:p>
          <a:p>
            <a:pPr rtl="1"/>
            <a:br>
              <a:rPr kumimoji="0" lang="ar-EG" sz="9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br>
              <a:rPr kumimoji="0" lang="en-US" sz="9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I came to You indebted, You paid my debt.</a:t>
            </a:r>
            <a:b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I came to You blind, You opened my eyes.</a:t>
            </a:r>
            <a:endParaRPr kumimoji="0" lang="ar-EG" sz="24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ial"/>
              <a:ea typeface="+mj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107899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6858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1"/>
            <a:r>
              <a:rPr kumimoji="0" lang="ar-EG" sz="28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القرار:</a:t>
            </a:r>
            <a:br>
              <a:rPr kumimoji="0" lang="ar-EG" sz="28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ar-EG" sz="5400" b="1" i="0" u="none" strike="noStrike" kern="0" cap="none" spc="0" normalizeH="0" baseline="0" noProof="0" dirty="0" err="1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إنتَ</a:t>
            </a:r>
            <a:r>
              <a:rPr kumimoji="0" lang="ar-EG" sz="54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حَبيب قلبي   أرُوح لمين غيرَكْ</a:t>
            </a:r>
            <a:br>
              <a:rPr kumimoji="0" lang="ar-EG" sz="54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ar-EG" sz="5400" b="1" i="0" u="none" strike="noStrike" kern="0" cap="none" spc="0" normalizeH="0" baseline="0" noProof="0" dirty="0" err="1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إنتَ</a:t>
            </a:r>
            <a:r>
              <a:rPr kumimoji="0" lang="ar-EG" sz="54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يَسُوع رَبِّي   أرْكَع وأصَلِّي لَكْ</a:t>
            </a:r>
          </a:p>
          <a:p>
            <a:pPr rtl="1"/>
            <a:b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enta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habeeb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albi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 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aroh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lemean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gherak</a:t>
            </a:r>
            <a:b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enta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yasou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rabbi  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arkaa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waSalilak</a:t>
            </a:r>
            <a:endParaRPr kumimoji="0" lang="ar-EG" sz="3200" b="1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  <a:p>
            <a:pPr rtl="1"/>
            <a:br>
              <a:rPr kumimoji="0" lang="en-US" sz="1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endParaRPr kumimoji="0" lang="ar-EG" sz="1000" b="1" i="0" u="none" strike="noStrike" kern="0" cap="none" spc="0" normalizeH="0" baseline="0" noProof="0" dirty="0">
              <a:ln>
                <a:noFill/>
              </a:ln>
              <a:solidFill>
                <a:srgbClr val="005024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  <a:p>
            <a:pPr rtl="1"/>
            <a:endParaRPr lang="ar-EG" sz="1000" b="1" kern="0" dirty="0">
              <a:solidFill>
                <a:srgbClr val="005024"/>
              </a:solidFill>
              <a:latin typeface="Arial"/>
              <a:cs typeface="Arial"/>
            </a:endParaRPr>
          </a:p>
          <a:p>
            <a:pPr rtl="1"/>
            <a:br>
              <a:rPr kumimoji="0" lang="en-US" sz="1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You are my Beloved, who else should I go to?</a:t>
            </a:r>
            <a:b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You are Lord Jesus I kneel and worship You.</a:t>
            </a:r>
            <a:endParaRPr kumimoji="0" lang="ar-EG" sz="2800" b="1" i="0" u="none" strike="noStrike" kern="0" cap="none" spc="0" normalizeH="0" baseline="0" noProof="0" dirty="0">
              <a:ln>
                <a:noFill/>
              </a:ln>
              <a:solidFill>
                <a:srgbClr val="005024"/>
              </a:solidFill>
              <a:effectLst/>
              <a:uLnTx/>
              <a:uFillTx/>
              <a:latin typeface="Arial"/>
              <a:ea typeface="+mj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22724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6096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1"/>
            <a:r>
              <a:rPr lang="ar-EG" sz="3200" b="1" dirty="0">
                <a:latin typeface="Calibri"/>
                <a:cs typeface="+mn-cs"/>
              </a:rPr>
              <a:t>2- </a:t>
            </a:r>
          </a:p>
          <a:p>
            <a:pPr rtl="1"/>
            <a:r>
              <a:rPr kumimoji="0" lang="ar-EG" sz="4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جيت لك وأنا خَاطِي  غَفَرْت لي ذ</a:t>
            </a:r>
            <a:r>
              <a:rPr kumimoji="0" lang="ar-SA" sz="4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ُ</a:t>
            </a:r>
            <a:r>
              <a:rPr kumimoji="0" lang="ar-EG" sz="4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نُوبي</a:t>
            </a:r>
            <a:br>
              <a:rPr kumimoji="0" lang="ar-EG" sz="4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ar-EG" sz="4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طَهَّرْت لي قَلْبـــــــي   وِسَتَرْت لي عُيُوبي</a:t>
            </a:r>
          </a:p>
          <a:p>
            <a:pPr rtl="1"/>
            <a:b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jetlak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wana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khati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  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ghafarte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lli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thonobi</a:t>
            </a:r>
            <a:b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tahhartelli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albi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 we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satarte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lli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 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aoyobi</a:t>
            </a:r>
            <a:b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endParaRPr kumimoji="0" lang="ar-EG" sz="8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  <a:p>
            <a:pPr rtl="1"/>
            <a:endParaRPr lang="ar-EG" sz="800" b="1" kern="0" dirty="0">
              <a:solidFill>
                <a:srgbClr val="000000"/>
              </a:solidFill>
              <a:latin typeface="Arial"/>
              <a:cs typeface="Arial"/>
            </a:endParaRPr>
          </a:p>
          <a:p>
            <a:pPr rtl="1"/>
            <a:endParaRPr kumimoji="0" lang="ar-EG" sz="8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  <a:p>
            <a:pPr rtl="1"/>
            <a:endParaRPr kumimoji="0" lang="ar-EG" sz="8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  <a:p>
            <a:pPr rtl="1"/>
            <a:br>
              <a:rPr kumimoji="0" lang="ar-SA" sz="9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I came to You in sin and You forgave me, </a:t>
            </a:r>
          </a:p>
          <a:p>
            <a:pPr rtl="1"/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cleansed my heart and covered my faults.</a:t>
            </a:r>
            <a:r>
              <a:rPr kumimoji="0" lang="ar-EG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endParaRPr kumimoji="0" lang="ar-EG" sz="24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ial"/>
              <a:ea typeface="+mj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228842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6858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1"/>
            <a:r>
              <a:rPr kumimoji="0" lang="ar-EG" sz="28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القرار:</a:t>
            </a:r>
            <a:br>
              <a:rPr kumimoji="0" lang="ar-EG" sz="28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ar-EG" sz="5400" b="1" i="0" u="none" strike="noStrike" kern="0" cap="none" spc="0" normalizeH="0" baseline="0" noProof="0" dirty="0" err="1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إنتَ</a:t>
            </a:r>
            <a:r>
              <a:rPr kumimoji="0" lang="ar-EG" sz="54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حَبيب قلبي   أرُوح لمين غيرَكْ</a:t>
            </a:r>
            <a:br>
              <a:rPr kumimoji="0" lang="ar-EG" sz="54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ar-EG" sz="5400" b="1" i="0" u="none" strike="noStrike" kern="0" cap="none" spc="0" normalizeH="0" baseline="0" noProof="0" dirty="0" err="1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إنتَ</a:t>
            </a:r>
            <a:r>
              <a:rPr kumimoji="0" lang="ar-EG" sz="54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يَسُوع رَبِّي   أرْكَع وأصَلِّي لَكْ</a:t>
            </a:r>
          </a:p>
          <a:p>
            <a:pPr rtl="1"/>
            <a:b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enta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habeeb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albi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 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aroh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lemean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gherak</a:t>
            </a:r>
            <a:b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enta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yasou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rabbi  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arkaa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waSalilak</a:t>
            </a:r>
            <a:endParaRPr kumimoji="0" lang="ar-EG" sz="3200" b="1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  <a:p>
            <a:pPr rtl="1"/>
            <a:br>
              <a:rPr kumimoji="0" lang="en-US" sz="1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endParaRPr kumimoji="0" lang="ar-EG" sz="1000" b="1" i="0" u="none" strike="noStrike" kern="0" cap="none" spc="0" normalizeH="0" baseline="0" noProof="0" dirty="0">
              <a:ln>
                <a:noFill/>
              </a:ln>
              <a:solidFill>
                <a:srgbClr val="005024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  <a:p>
            <a:pPr rtl="1"/>
            <a:endParaRPr lang="ar-EG" sz="1000" b="1" kern="0" dirty="0">
              <a:solidFill>
                <a:srgbClr val="005024"/>
              </a:solidFill>
              <a:latin typeface="Arial"/>
              <a:cs typeface="Arial"/>
            </a:endParaRPr>
          </a:p>
          <a:p>
            <a:pPr rtl="1"/>
            <a:br>
              <a:rPr kumimoji="0" lang="en-US" sz="1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You are my Beloved, who else should I go to?</a:t>
            </a:r>
            <a:b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You are Lord Jesus I kneel and worship You.</a:t>
            </a:r>
            <a:endParaRPr kumimoji="0" lang="ar-EG" sz="2800" b="1" i="0" u="none" strike="noStrike" kern="0" cap="none" spc="0" normalizeH="0" baseline="0" noProof="0" dirty="0">
              <a:ln>
                <a:noFill/>
              </a:ln>
              <a:solidFill>
                <a:srgbClr val="005024"/>
              </a:solidFill>
              <a:effectLst/>
              <a:uLnTx/>
              <a:uFillTx/>
              <a:latin typeface="Arial"/>
              <a:ea typeface="+mj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512141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4572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1"/>
            <a:r>
              <a:rPr lang="en-US" sz="2800" b="1" dirty="0">
                <a:latin typeface="Calibri"/>
                <a:cs typeface="+mn-cs"/>
              </a:rPr>
              <a:t>3</a:t>
            </a:r>
            <a:r>
              <a:rPr lang="ar-EG" sz="2800" b="1" dirty="0">
                <a:latin typeface="Calibri"/>
                <a:cs typeface="+mn-cs"/>
              </a:rPr>
              <a:t>- </a:t>
            </a:r>
          </a:p>
          <a:p>
            <a:pPr rtl="1"/>
            <a:r>
              <a:rPr kumimoji="0" lang="ar-EG" sz="4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جيت لك وأنا مَجْروح</a:t>
            </a:r>
            <a:r>
              <a:rPr lang="en-US" sz="4800" b="1" kern="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kumimoji="0" lang="ar-EG" sz="4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ضَمَّدت لي جُرُوحي</a:t>
            </a:r>
            <a:br>
              <a:rPr kumimoji="0" lang="ar-EG" sz="4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ar-EG" sz="4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وِبروحك القُدُّوس   أنعَشتَ لي رُوحِي</a:t>
            </a:r>
            <a:endParaRPr kumimoji="0" lang="en-US" sz="48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  <a:p>
            <a:pPr rtl="1"/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  <a:p>
            <a:pPr rtl="1"/>
            <a:b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jetlak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wana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majrooh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  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Damadte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lli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jorohi</a:t>
            </a:r>
            <a:b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webrohak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el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qoddos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  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anaashta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lli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rohi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  <a:p>
            <a:pPr rtl="1"/>
            <a:endParaRPr lang="en-US" sz="3200" b="1" kern="0" noProof="0" dirty="0">
              <a:solidFill>
                <a:srgbClr val="FF0000"/>
              </a:solidFill>
              <a:latin typeface="Arial"/>
              <a:cs typeface="Arial"/>
            </a:endParaRPr>
          </a:p>
          <a:p>
            <a:pPr rtl="1"/>
            <a:br>
              <a:rPr kumimoji="0" lang="ar-EG" sz="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b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I came to You wounded You healed my wounds</a:t>
            </a:r>
          </a:p>
          <a:p>
            <a:pPr rtl="1"/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and refreshed my soul with Your Holy Spirit.</a:t>
            </a:r>
            <a:endParaRPr kumimoji="0" lang="ar-EG" sz="28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ial"/>
              <a:ea typeface="+mj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270369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6858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1"/>
            <a:r>
              <a:rPr kumimoji="0" lang="ar-EG" sz="28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القرار:</a:t>
            </a:r>
            <a:br>
              <a:rPr kumimoji="0" lang="ar-EG" sz="28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ar-EG" sz="5400" b="1" i="0" u="none" strike="noStrike" kern="0" cap="none" spc="0" normalizeH="0" baseline="0" noProof="0" dirty="0" err="1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إنتَ</a:t>
            </a:r>
            <a:r>
              <a:rPr kumimoji="0" lang="ar-EG" sz="54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حَبيب قلبي   أرُوح لمين غيرَكْ</a:t>
            </a:r>
            <a:br>
              <a:rPr kumimoji="0" lang="ar-EG" sz="54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ar-EG" sz="5400" b="1" i="0" u="none" strike="noStrike" kern="0" cap="none" spc="0" normalizeH="0" baseline="0" noProof="0" dirty="0" err="1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إنتَ</a:t>
            </a:r>
            <a:r>
              <a:rPr kumimoji="0" lang="ar-EG" sz="54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يَسُوع رَبِّي   أرْكَع وأصَلِّي لَكْ</a:t>
            </a:r>
          </a:p>
          <a:p>
            <a:pPr rtl="1"/>
            <a:b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enta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habeeb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albi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 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aroh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lemean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gherak</a:t>
            </a:r>
            <a:b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enta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yasou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rabbi  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arkaa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waSalilak</a:t>
            </a:r>
            <a:endParaRPr kumimoji="0" lang="ar-EG" sz="3200" b="1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  <a:p>
            <a:pPr rtl="1"/>
            <a:br>
              <a:rPr kumimoji="0" lang="en-US" sz="1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endParaRPr kumimoji="0" lang="ar-EG" sz="1000" b="1" i="0" u="none" strike="noStrike" kern="0" cap="none" spc="0" normalizeH="0" baseline="0" noProof="0" dirty="0">
              <a:ln>
                <a:noFill/>
              </a:ln>
              <a:solidFill>
                <a:srgbClr val="005024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  <a:p>
            <a:pPr rtl="1"/>
            <a:endParaRPr lang="ar-EG" sz="1000" b="1" kern="0" dirty="0">
              <a:solidFill>
                <a:srgbClr val="005024"/>
              </a:solidFill>
              <a:latin typeface="Arial"/>
              <a:cs typeface="Arial"/>
            </a:endParaRPr>
          </a:p>
          <a:p>
            <a:pPr rtl="1"/>
            <a:br>
              <a:rPr kumimoji="0" lang="en-US" sz="1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You are my Beloved, who else should I go to?</a:t>
            </a:r>
            <a:b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You are Lord Jesus I kneel and worship You.</a:t>
            </a:r>
            <a:endParaRPr kumimoji="0" lang="ar-EG" sz="2800" b="1" i="0" u="none" strike="noStrike" kern="0" cap="none" spc="0" normalizeH="0" baseline="0" noProof="0" dirty="0">
              <a:ln>
                <a:noFill/>
              </a:ln>
              <a:solidFill>
                <a:srgbClr val="005024"/>
              </a:solidFill>
              <a:effectLst/>
              <a:uLnTx/>
              <a:uFillTx/>
              <a:latin typeface="Arial"/>
              <a:ea typeface="+mj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538446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5334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1"/>
            <a:r>
              <a:rPr lang="en-US" sz="3200" b="1" dirty="0">
                <a:latin typeface="Calibri"/>
                <a:cs typeface="+mn-cs"/>
              </a:rPr>
              <a:t>4</a:t>
            </a:r>
            <a:r>
              <a:rPr lang="ar-EG" sz="3200" b="1" dirty="0">
                <a:latin typeface="Calibri"/>
                <a:cs typeface="+mn-cs"/>
              </a:rPr>
              <a:t>- </a:t>
            </a:r>
          </a:p>
          <a:p>
            <a:pPr rtl="1"/>
            <a:r>
              <a:rPr kumimoji="0" lang="ar-EG" sz="4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جيت لك وأنا مَريض  طَلَبت تِشفيني</a:t>
            </a:r>
            <a:br>
              <a:rPr kumimoji="0" lang="ar-EG" sz="4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ar-EG" sz="4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طَيَّبتن</a:t>
            </a:r>
            <a:r>
              <a:rPr kumimoji="0" lang="ar-SA" sz="4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ــ</a:t>
            </a:r>
            <a:r>
              <a:rPr kumimoji="0" lang="ar-EG" sz="4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ي في الحَال</a:t>
            </a:r>
            <a:r>
              <a:rPr kumimoji="0" lang="ar-SA" sz="4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ar-EG" sz="4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 مِنْ مَرَضي وأنيني</a:t>
            </a:r>
            <a:endParaRPr kumimoji="0" lang="en-US" sz="48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  <a:p>
            <a:pPr rtl="1"/>
            <a:b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jetlak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wana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mareeD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  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talabt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teshfini</a:t>
            </a:r>
            <a:b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tayyabteni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fi </a:t>
            </a:r>
            <a:r>
              <a:rPr kumimoji="0" lang="en-US" sz="3200" b="1" i="0" u="none" strike="noStrike" kern="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elhal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   men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maraDi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we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anini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  <a:p>
            <a:pPr rtl="1"/>
            <a:endParaRPr lang="en-US" sz="2000" b="1" kern="0" dirty="0">
              <a:solidFill>
                <a:srgbClr val="FF0000"/>
              </a:solidFill>
              <a:latin typeface="Arial"/>
              <a:cs typeface="Arial"/>
            </a:endParaRPr>
          </a:p>
          <a:p>
            <a:pPr rtl="1"/>
            <a:br>
              <a:rPr kumimoji="0" lang="en-US" sz="9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endParaRPr kumimoji="0" lang="en-US" sz="9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  <a:p>
            <a:pPr rtl="1"/>
            <a:br>
              <a:rPr kumimoji="0" lang="en-US" sz="9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I came to You sick, You healed me </a:t>
            </a: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immediatel</a:t>
            </a:r>
            <a:endParaRPr kumimoji="0" lang="en-US" sz="28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  <a:p>
            <a:pPr rtl="1"/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from my sickness and pains.</a:t>
            </a:r>
            <a:endParaRPr kumimoji="0" lang="ar-EG" sz="24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ial"/>
              <a:ea typeface="+mj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852087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6858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1"/>
            <a:r>
              <a:rPr kumimoji="0" lang="ar-EG" sz="28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القرار:</a:t>
            </a:r>
            <a:br>
              <a:rPr kumimoji="0" lang="ar-EG" sz="28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ar-EG" sz="5400" b="1" i="0" u="none" strike="noStrike" kern="0" cap="none" spc="0" normalizeH="0" baseline="0" noProof="0" dirty="0" err="1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إنتَ</a:t>
            </a:r>
            <a:r>
              <a:rPr kumimoji="0" lang="ar-EG" sz="54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حَبيب قلبي   أرُوح لمين غيرَكْ</a:t>
            </a:r>
            <a:br>
              <a:rPr kumimoji="0" lang="ar-EG" sz="54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ar-EG" sz="5400" b="1" i="0" u="none" strike="noStrike" kern="0" cap="none" spc="0" normalizeH="0" baseline="0" noProof="0" dirty="0" err="1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إنتَ</a:t>
            </a:r>
            <a:r>
              <a:rPr kumimoji="0" lang="ar-EG" sz="54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يَسُوع رَبِّي   أرْكَع وأصَلِّي لَكْ</a:t>
            </a:r>
          </a:p>
          <a:p>
            <a:pPr rtl="1"/>
            <a:b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enta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habeeb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albi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 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aroh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lemean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gherak</a:t>
            </a:r>
            <a:b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enta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yasou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rabbi  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arkaa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waSalilak</a:t>
            </a:r>
            <a:endParaRPr kumimoji="0" lang="ar-EG" sz="3200" b="1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  <a:p>
            <a:pPr rtl="1"/>
            <a:br>
              <a:rPr kumimoji="0" lang="en-US" sz="1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endParaRPr kumimoji="0" lang="ar-EG" sz="1000" b="1" i="0" u="none" strike="noStrike" kern="0" cap="none" spc="0" normalizeH="0" baseline="0" noProof="0" dirty="0">
              <a:ln>
                <a:noFill/>
              </a:ln>
              <a:solidFill>
                <a:srgbClr val="005024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  <a:p>
            <a:pPr rtl="1"/>
            <a:endParaRPr lang="ar-EG" sz="1000" b="1" kern="0" dirty="0">
              <a:solidFill>
                <a:srgbClr val="005024"/>
              </a:solidFill>
              <a:latin typeface="Arial"/>
              <a:cs typeface="Arial"/>
            </a:endParaRPr>
          </a:p>
          <a:p>
            <a:pPr rtl="1"/>
            <a:br>
              <a:rPr kumimoji="0" lang="en-US" sz="1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You are my Beloved, who else should I go to?</a:t>
            </a:r>
            <a:b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You are Lord Jesus I kneel and worship You.</a:t>
            </a:r>
            <a:endParaRPr kumimoji="0" lang="ar-EG" sz="2800" b="1" i="0" u="none" strike="noStrike" kern="0" cap="none" spc="0" normalizeH="0" baseline="0" noProof="0" dirty="0">
              <a:ln>
                <a:noFill/>
              </a:ln>
              <a:solidFill>
                <a:srgbClr val="005024"/>
              </a:solidFill>
              <a:effectLst/>
              <a:uLnTx/>
              <a:uFillTx/>
              <a:latin typeface="Arial"/>
              <a:ea typeface="+mj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34255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5598</TotalTime>
  <Words>426</Words>
  <Application>Microsoft Office PowerPoint</Application>
  <PresentationFormat>عرض على الشاشة (4:3)</PresentationFormat>
  <Paragraphs>49</Paragraphs>
  <Slides>10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2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NEVO</dc:creator>
  <cp:lastModifiedBy>ayman nasralla</cp:lastModifiedBy>
  <cp:revision>405</cp:revision>
  <dcterms:created xsi:type="dcterms:W3CDTF">2021-12-07T14:30:00Z</dcterms:created>
  <dcterms:modified xsi:type="dcterms:W3CDTF">2025-03-08T07:31:23Z</dcterms:modified>
</cp:coreProperties>
</file>