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1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جيتلك</a:t>
            </a:r>
            <a:r>
              <a:rPr lang="ar-EG" sz="7200" b="1" dirty="0"/>
              <a:t> </a:t>
            </a:r>
            <a:r>
              <a:rPr lang="ar-EG" sz="7200" b="1" dirty="0" err="1"/>
              <a:t>وانا</a:t>
            </a:r>
            <a:r>
              <a:rPr lang="ar-EG" sz="7200" b="1" dirty="0"/>
              <a:t> </a:t>
            </a:r>
            <a:r>
              <a:rPr lang="ar-EG" sz="7200" b="1" dirty="0" err="1"/>
              <a:t>مديون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7138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/>
            <a:r>
              <a:rPr lang="ar-EG" sz="7200" b="1" dirty="0"/>
              <a:t>جيت لك وأنا مَديون  </a:t>
            </a:r>
          </a:p>
          <a:p>
            <a:pPr algn="ctr"/>
            <a:r>
              <a:rPr lang="ar-EG" sz="7200" b="1" dirty="0"/>
              <a:t>سَدَّدتَ لي دُيُوني</a:t>
            </a:r>
            <a:br>
              <a:rPr lang="ar-EG" sz="7200" b="1" dirty="0"/>
            </a:br>
            <a:r>
              <a:rPr lang="ar-EG" sz="7200" b="1" dirty="0"/>
              <a:t>جيت لك وأنا أعمَــــــى   </a:t>
            </a:r>
          </a:p>
          <a:p>
            <a:pPr algn="ctr"/>
            <a:r>
              <a:rPr lang="ar-EG" sz="7200" b="1" dirty="0"/>
              <a:t>فَتَّحْتِلِّي عُيُونـــــــي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إنتَ</a:t>
            </a:r>
            <a:r>
              <a:rPr lang="ar-EG" sz="7200" b="1" dirty="0">
                <a:solidFill>
                  <a:srgbClr val="003300"/>
                </a:solidFill>
              </a:rPr>
              <a:t> حَبيب قلبي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أرُوح لمين غيرَكْ)2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إنتَ</a:t>
            </a:r>
            <a:r>
              <a:rPr lang="ar-EG" sz="7200" b="1" dirty="0">
                <a:solidFill>
                  <a:srgbClr val="003300"/>
                </a:solidFill>
              </a:rPr>
              <a:t> يَسُوع رَبِّي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أرْكَع وأصَلِّي لَكْ)2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7138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7200" b="1" dirty="0"/>
              <a:t>جيت لك وأنا خَاطِي</a:t>
            </a:r>
          </a:p>
          <a:p>
            <a:pPr algn="ctr"/>
            <a:r>
              <a:rPr lang="ar-EG" sz="7200" b="1" dirty="0"/>
              <a:t>غَفَرْت لي ذُنُوبي</a:t>
            </a:r>
            <a:br>
              <a:rPr lang="ar-EG" sz="7200" b="1" dirty="0"/>
            </a:br>
            <a:r>
              <a:rPr lang="ar-EG" sz="7200" b="1" dirty="0"/>
              <a:t>طَهَّرْت لي قَلْبـــــــي</a:t>
            </a:r>
          </a:p>
          <a:p>
            <a:pPr algn="ctr"/>
            <a:r>
              <a:rPr lang="ar-EG" sz="7200" b="1" dirty="0"/>
              <a:t>وِسَتَرْت لي عُيُوبي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805336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إنتَ</a:t>
            </a:r>
            <a:r>
              <a:rPr lang="ar-EG" sz="7200" b="1" dirty="0">
                <a:solidFill>
                  <a:srgbClr val="003300"/>
                </a:solidFill>
              </a:rPr>
              <a:t> حَبيب قلبي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أرُوح لمين غيرَكْ)2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إنتَ</a:t>
            </a:r>
            <a:r>
              <a:rPr lang="ar-EG" sz="7200" b="1" dirty="0">
                <a:solidFill>
                  <a:srgbClr val="003300"/>
                </a:solidFill>
              </a:rPr>
              <a:t> يَسُوع رَبِّي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أرْكَع وأصَلِّي لَكْ)2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7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0938"/>
            <a:ext cx="998219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</a:p>
          <a:p>
            <a:pPr algn="ctr"/>
            <a:r>
              <a:rPr lang="ar-EG" sz="7200" b="1" dirty="0"/>
              <a:t>جيت لك وأنا مَجْروح</a:t>
            </a:r>
            <a:br>
              <a:rPr lang="ar-EG" sz="7200" b="1" dirty="0"/>
            </a:br>
            <a:r>
              <a:rPr lang="ar-EG" sz="7200" b="1" dirty="0"/>
              <a:t>ضَمَّدت لي جُرُوحــي</a:t>
            </a:r>
            <a:br>
              <a:rPr lang="ar-EG" sz="7200" b="1" dirty="0"/>
            </a:br>
            <a:r>
              <a:rPr lang="ar-EG" sz="7200" b="1" dirty="0"/>
              <a:t>وِبروحك القُدُّوس</a:t>
            </a:r>
          </a:p>
          <a:p>
            <a:pPr algn="ctr"/>
            <a:r>
              <a:rPr lang="ar-EG" sz="7200" b="1" dirty="0"/>
              <a:t>أنعَشتَ لي رُوحِي</a:t>
            </a:r>
            <a:br>
              <a:rPr lang="ar-EG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94180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إنتَ</a:t>
            </a:r>
            <a:r>
              <a:rPr lang="ar-EG" sz="7200" b="1" dirty="0">
                <a:solidFill>
                  <a:srgbClr val="003300"/>
                </a:solidFill>
              </a:rPr>
              <a:t> حَبيب قلبي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أرُوح لمين غيرَكْ)2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إنتَ</a:t>
            </a:r>
            <a:r>
              <a:rPr lang="ar-EG" sz="7200" b="1" dirty="0">
                <a:solidFill>
                  <a:srgbClr val="003300"/>
                </a:solidFill>
              </a:rPr>
              <a:t> يَسُوع رَبِّي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أرْكَع وأصَلِّي لَكْ)2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9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7138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4- </a:t>
            </a:r>
          </a:p>
          <a:p>
            <a:pPr algn="ctr"/>
            <a:r>
              <a:rPr lang="ar-EG" sz="7200" b="1" dirty="0"/>
              <a:t>جيت لك وأنا مَريض</a:t>
            </a:r>
          </a:p>
          <a:p>
            <a:pPr algn="ctr"/>
            <a:r>
              <a:rPr lang="ar-EG" sz="7200" b="1" dirty="0"/>
              <a:t>طَلَبت تِشفيني</a:t>
            </a:r>
            <a:br>
              <a:rPr lang="ar-EG" sz="7200" b="1" dirty="0"/>
            </a:br>
            <a:r>
              <a:rPr lang="ar-EG" sz="7200" b="1" dirty="0"/>
              <a:t>طَيَّبتنــي في الحَال</a:t>
            </a:r>
          </a:p>
          <a:p>
            <a:pPr algn="ctr"/>
            <a:r>
              <a:rPr lang="ar-EG" sz="7200" b="1" dirty="0"/>
              <a:t>مِنْ مَرَضي وأنيني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89854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إنتَ</a:t>
            </a:r>
            <a:r>
              <a:rPr lang="ar-EG" sz="7200" b="1" dirty="0">
                <a:solidFill>
                  <a:srgbClr val="003300"/>
                </a:solidFill>
              </a:rPr>
              <a:t> حَبيب قلبي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أرُوح لمين غيرَكْ)2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إنتَ</a:t>
            </a:r>
            <a:r>
              <a:rPr lang="ar-EG" sz="7200" b="1" dirty="0">
                <a:solidFill>
                  <a:srgbClr val="003300"/>
                </a:solidFill>
              </a:rPr>
              <a:t> يَسُوع رَبِّي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أرْكَع وأصَلِّي لَكْ)2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86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152</Words>
  <Application>Microsoft Office PowerPoint</Application>
  <PresentationFormat>عرض على الشاشة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2024-03-13T08:40:30Z</dcterms:modified>
</cp:coreProperties>
</file>