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5" r:id="rId3"/>
    <p:sldId id="403" r:id="rId4"/>
    <p:sldId id="406" r:id="rId5"/>
    <p:sldId id="407" r:id="rId6"/>
    <p:sldId id="40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52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حبه سباني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حبه سباني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ومن موتي أحياني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وامتلك قلبي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تعال تعال تعال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ذوقو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 انظر ما أطيبه ربي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آه ما</a:t>
            </a:r>
            <a:r>
              <a:rPr lang="ar-EG" sz="7200" b="1" dirty="0"/>
              <a:t> </a:t>
            </a:r>
            <a:r>
              <a:rPr lang="ar-SA" sz="7200" b="1" dirty="0"/>
              <a:t>أحلى كلامه </a:t>
            </a:r>
            <a:endParaRPr lang="ar-EG" sz="7200" b="1" dirty="0"/>
          </a:p>
          <a:p>
            <a:pPr algn="ctr" rtl="1"/>
            <a:r>
              <a:rPr lang="ar-SA" sz="7200" b="1" dirty="0"/>
              <a:t>كلامه روح وحيا</a:t>
            </a:r>
            <a:r>
              <a:rPr lang="ar-EG" sz="7200" b="1" dirty="0"/>
              <a:t>ة</a:t>
            </a:r>
            <a:endParaRPr lang="en-US" sz="7200" b="1" dirty="0"/>
          </a:p>
          <a:p>
            <a:pPr algn="ctr" rtl="1"/>
            <a:r>
              <a:rPr lang="ar-SA" sz="7200" b="1" dirty="0"/>
              <a:t>من ملا قلبي سلامه </a:t>
            </a:r>
            <a:endParaRPr lang="ar-EG" sz="7200" b="1" dirty="0"/>
          </a:p>
          <a:p>
            <a:pPr algn="ctr" rtl="1"/>
            <a:r>
              <a:rPr lang="ar-SA" sz="7200" b="1" dirty="0"/>
              <a:t>صار كل المشتهى</a:t>
            </a:r>
            <a:endParaRPr lang="en-US" sz="7200" b="1" dirty="0"/>
          </a:p>
          <a:p>
            <a:pPr algn="ctr" rtl="1"/>
            <a:r>
              <a:rPr lang="ar-SA" sz="7200" b="1" dirty="0"/>
              <a:t>وكل الأماني حبه سباني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حبه سباني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ومن موتي أحياني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وامتلك قلبي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تعال تعال تعال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ذوقو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 انظر ما أطيبه ربي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سيد لكنه خادم </a:t>
            </a:r>
            <a:endParaRPr lang="ar-EG" sz="7200" b="1" dirty="0"/>
          </a:p>
          <a:p>
            <a:pPr algn="ctr" rtl="1"/>
            <a:r>
              <a:rPr lang="ar-SA" sz="7200" b="1" dirty="0"/>
              <a:t>غسل أرجل التلاميذ</a:t>
            </a:r>
            <a:endParaRPr lang="en-US" sz="7200" dirty="0"/>
          </a:p>
          <a:p>
            <a:pPr algn="ctr" rtl="1"/>
            <a:r>
              <a:rPr lang="ar-SA" sz="7200" b="1" dirty="0" err="1"/>
              <a:t>الي</a:t>
            </a:r>
            <a:r>
              <a:rPr lang="ar-SA" sz="7200" b="1" dirty="0"/>
              <a:t> اختبر حبه فاهم </a:t>
            </a:r>
            <a:endParaRPr lang="ar-EG" sz="7200" b="1" dirty="0"/>
          </a:p>
          <a:p>
            <a:pPr algn="ctr" rtl="1"/>
            <a:r>
              <a:rPr lang="ar-SA" sz="7200" b="1" dirty="0"/>
              <a:t>طعم عشرته لذيذ</a:t>
            </a:r>
            <a:endParaRPr lang="en-US" sz="7200" dirty="0"/>
          </a:p>
          <a:p>
            <a:pPr algn="ctr" rtl="1"/>
            <a:r>
              <a:rPr lang="ar-SA" sz="7200" b="1" dirty="0"/>
              <a:t>ب</a:t>
            </a:r>
            <a:r>
              <a:rPr lang="ar-EG" sz="7200" b="1" dirty="0"/>
              <a:t>أ</a:t>
            </a:r>
            <a:r>
              <a:rPr lang="ar-SA" sz="7200" b="1" dirty="0"/>
              <a:t>سمى المعاني حبه سباني</a:t>
            </a:r>
            <a:endParaRPr lang="en-US" sz="7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حبه سباني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ومن موتي أحياني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وامتلك قلبي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تعال تعال تعال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ذوقو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 انظر ما أطيبه ربي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</TotalTime>
  <Words>89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264</cp:revision>
  <dcterms:created xsi:type="dcterms:W3CDTF">2021-12-07T14:30:00Z</dcterms:created>
  <dcterms:modified xsi:type="dcterms:W3CDTF">2024-03-16T09:11:52Z</dcterms:modified>
</cp:coreProperties>
</file>