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8" r:id="rId3"/>
    <p:sldId id="320" r:id="rId4"/>
    <p:sldId id="321" r:id="rId5"/>
    <p:sldId id="322" r:id="rId6"/>
    <p:sldId id="323" r:id="rId7"/>
    <p:sldId id="32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20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18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569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حَبيبي أيا مَن </a:t>
            </a:r>
            <a:r>
              <a:rPr lang="ar-EG" altLang="ar-EG" sz="5400" b="1" dirty="0" err="1"/>
              <a:t>لإجلي</a:t>
            </a:r>
            <a:r>
              <a:rPr lang="ar-EG" altLang="ar-EG" sz="5400" b="1" dirty="0"/>
              <a:t> جُرِحْتَ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-1</a:t>
            </a:r>
            <a:r>
              <a:rPr lang="ar-EG" sz="28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حبيبي أي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ذ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بأيدي الخ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jorehta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thobehta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elkhotah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Solebta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wounded for me, slain for me by the hands of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sinners, I see You, my Beloved, crucified for my sin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You drank my cup though you are God.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أراك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الآث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مين</a:t>
            </a:r>
            <a:r>
              <a:rPr kumimoji="0" lang="ar-SA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en-US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SA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اج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ٌ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الش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الج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بين</a:t>
            </a:r>
            <a:r>
              <a:rPr kumimoji="0" lang="ar-EG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sz="4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ٌّ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ٌ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ٌّ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ٍ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قائ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له)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hosebta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alathemeen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fatajon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elshawki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aljabeen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liSSon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yasaron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liSSon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aSwato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qaaeleen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letanjo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see You were counted with sinners, a crown of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thorns on your head and two thieves on your sides.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And soldiers shouting “Save yourself if you are God”.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-2</a:t>
            </a:r>
            <a:r>
              <a:rPr lang="ar-EG" sz="2400" b="1" dirty="0"/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فوك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موا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ِأ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موا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saqawka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yaarefooka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yaalamo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ajlehem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atayta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wartaDayta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qaddamo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were given shame and bitterness to drink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they didn’t know that You came for them and 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accepted what they offered.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1583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ٍ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الآلام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ذاب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بيبي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الآثام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لإ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Sabren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tahammalta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thoqt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alaathaba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latham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tajarraata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You, for all people, accepted suffering and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torture patiently.  My Beloved to erase my sins You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drank my cup though you are God.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85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+mn-cs"/>
              </a:rPr>
              <a:t>-3</a:t>
            </a:r>
            <a:r>
              <a:rPr lang="ar-EG" sz="3200" b="1" dirty="0">
                <a:cs typeface="+mn-cs"/>
              </a:rPr>
              <a:t> </a:t>
            </a:r>
            <a:r>
              <a:rPr lang="ar-EG" b="1" dirty="0">
                <a:cs typeface="+mn-cs"/>
              </a:rPr>
              <a:t>(</a:t>
            </a:r>
            <a:r>
              <a:rPr lang="ar-JO" b="1" dirty="0">
                <a:cs typeface="+mn-cs"/>
              </a:rPr>
              <a:t>ح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بيبي وأنت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 الذي ما ف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ل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ت</a:t>
            </a:r>
            <a:r>
              <a:rPr lang="ar-EG" b="1" dirty="0">
                <a:cs typeface="+mn-cs"/>
              </a:rPr>
              <a:t>َ</a:t>
            </a:r>
            <a:br>
              <a:rPr lang="ar-EG" b="1" dirty="0">
                <a:cs typeface="+mn-cs"/>
              </a:rPr>
            </a:br>
            <a:r>
              <a:rPr lang="ar-JO" b="1" dirty="0">
                <a:cs typeface="+mn-cs"/>
              </a:rPr>
              <a:t>ر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ي</a:t>
            </a:r>
            <a:r>
              <a:rPr lang="ar-EG" b="1" dirty="0">
                <a:cs typeface="+mn-cs"/>
              </a:rPr>
              <a:t>َّ</a:t>
            </a:r>
            <a:r>
              <a:rPr lang="ar-JO" b="1" dirty="0">
                <a:cs typeface="+mn-cs"/>
              </a:rPr>
              <a:t>ا</a:t>
            </a:r>
            <a:r>
              <a:rPr lang="ar-EG" b="1" dirty="0">
                <a:cs typeface="+mn-cs"/>
              </a:rPr>
              <a:t>ً</a:t>
            </a:r>
            <a:r>
              <a:rPr lang="ar-JO" b="1" dirty="0">
                <a:cs typeface="+mn-cs"/>
              </a:rPr>
              <a:t> ج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ع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ل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ت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 ل</a:t>
            </a:r>
            <a:r>
              <a:rPr lang="ar-SA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أج</a:t>
            </a:r>
            <a:r>
              <a:rPr lang="ar-EG" b="1" dirty="0">
                <a:cs typeface="+mn-cs"/>
              </a:rPr>
              <a:t>ْـ</a:t>
            </a:r>
            <a:r>
              <a:rPr lang="ar-JO" b="1" dirty="0">
                <a:cs typeface="+mn-cs"/>
              </a:rPr>
              <a:t>ل</a:t>
            </a:r>
            <a:r>
              <a:rPr lang="ar-EG" b="1" dirty="0">
                <a:cs typeface="+mn-cs"/>
              </a:rPr>
              <a:t>ـــــــ</a:t>
            </a:r>
            <a:r>
              <a:rPr lang="ar-SA" b="1" dirty="0">
                <a:cs typeface="+mn-cs"/>
              </a:rPr>
              <a:t>ـ</a:t>
            </a:r>
            <a:r>
              <a:rPr lang="ar-EG" b="1" dirty="0">
                <a:cs typeface="+mn-cs"/>
              </a:rPr>
              <a:t>ـ</a:t>
            </a:r>
            <a:r>
              <a:rPr lang="ar-JO" b="1" dirty="0">
                <a:cs typeface="+mn-cs"/>
              </a:rPr>
              <a:t>ي ر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ي</a:t>
            </a:r>
            <a:br>
              <a:rPr lang="ar-JO" b="1" dirty="0">
                <a:cs typeface="+mn-cs"/>
              </a:rPr>
            </a:br>
            <a:r>
              <a:rPr lang="ar-JO" b="1" dirty="0">
                <a:cs typeface="+mn-cs"/>
              </a:rPr>
              <a:t>ك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شاة</a:t>
            </a:r>
            <a:r>
              <a:rPr lang="ar-EG" b="1" dirty="0">
                <a:cs typeface="+mn-cs"/>
              </a:rPr>
              <a:t>ٍ</a:t>
            </a:r>
            <a:r>
              <a:rPr lang="ar-JO" b="1" dirty="0">
                <a:cs typeface="+mn-cs"/>
              </a:rPr>
              <a:t> ت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س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اق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 </a:t>
            </a:r>
            <a:r>
              <a:rPr lang="ar-EG" b="1" dirty="0">
                <a:cs typeface="+mn-cs"/>
              </a:rPr>
              <a:t>إ</a:t>
            </a:r>
            <a:r>
              <a:rPr lang="ar-JO" b="1" dirty="0" err="1">
                <a:cs typeface="+mn-cs"/>
              </a:rPr>
              <a:t>لى</a:t>
            </a:r>
            <a:r>
              <a:rPr lang="ar-JO" b="1" dirty="0">
                <a:cs typeface="+mn-cs"/>
              </a:rPr>
              <a:t> الذ</a:t>
            </a:r>
            <a:r>
              <a:rPr lang="ar-SA" b="1" dirty="0">
                <a:cs typeface="+mn-cs"/>
              </a:rPr>
              <a:t>َّ</a:t>
            </a:r>
            <a:r>
              <a:rPr lang="ar-JO" b="1" dirty="0">
                <a:cs typeface="+mn-cs"/>
              </a:rPr>
              <a:t>ب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ح</a:t>
            </a:r>
            <a:r>
              <a:rPr lang="ar-EG" b="1" dirty="0">
                <a:cs typeface="+mn-cs"/>
              </a:rPr>
              <a:t>ِ</a:t>
            </a:r>
            <a:r>
              <a:rPr lang="ar-SA" b="1" dirty="0">
                <a:cs typeface="+mn-cs"/>
              </a:rPr>
              <a:t> </a:t>
            </a:r>
            <a:r>
              <a:rPr lang="ar-JO" b="1" dirty="0">
                <a:cs typeface="+mn-cs"/>
              </a:rPr>
              <a:t>س</a:t>
            </a:r>
            <a:r>
              <a:rPr lang="ar-EG" b="1" dirty="0">
                <a:cs typeface="+mn-cs"/>
              </a:rPr>
              <a:t>ِـ</a:t>
            </a:r>
            <a:r>
              <a:rPr lang="ar-SA" b="1" dirty="0">
                <a:cs typeface="+mn-cs"/>
              </a:rPr>
              <a:t>ــ</a:t>
            </a:r>
            <a:r>
              <a:rPr lang="ar-EG" b="1" dirty="0">
                <a:cs typeface="+mn-cs"/>
              </a:rPr>
              <a:t>ـ</a:t>
            </a:r>
            <a:r>
              <a:rPr lang="ar-JO" b="1" dirty="0">
                <a:cs typeface="+mn-cs"/>
              </a:rPr>
              <a:t>ر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ت</a:t>
            </a:r>
            <a:r>
              <a:rPr lang="ar-EG" b="1" dirty="0">
                <a:cs typeface="+mn-cs"/>
              </a:rPr>
              <a:t>َ</a:t>
            </a:r>
            <a:br>
              <a:rPr lang="ar-JO" b="1" dirty="0">
                <a:cs typeface="+mn-cs"/>
              </a:rPr>
            </a:br>
            <a:r>
              <a:rPr lang="ar-JO" b="1" dirty="0">
                <a:cs typeface="+mn-cs"/>
              </a:rPr>
              <a:t>وك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ال</a:t>
            </a:r>
            <a:r>
              <a:rPr lang="ar-EG" b="1" dirty="0">
                <a:cs typeface="+mn-cs"/>
              </a:rPr>
              <a:t>ِلِّ</a:t>
            </a:r>
            <a:r>
              <a:rPr lang="ar-JO" b="1" dirty="0">
                <a:cs typeface="+mn-cs"/>
              </a:rPr>
              <a:t>ص</a:t>
            </a:r>
            <a:r>
              <a:rPr lang="ar-EG" b="1" dirty="0">
                <a:cs typeface="+mn-cs"/>
              </a:rPr>
              <a:t>ِّ</a:t>
            </a:r>
            <a:r>
              <a:rPr lang="ar-JO" b="1" dirty="0">
                <a:cs typeface="+mn-cs"/>
              </a:rPr>
              <a:t> ص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ر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ت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 أيا س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ي</a:t>
            </a:r>
            <a:r>
              <a:rPr lang="ar-EG" b="1" dirty="0">
                <a:cs typeface="+mn-cs"/>
              </a:rPr>
              <a:t>ِّـــــ</a:t>
            </a:r>
            <a:r>
              <a:rPr lang="ar-JO" b="1" dirty="0">
                <a:cs typeface="+mn-cs"/>
              </a:rPr>
              <a:t>دي</a:t>
            </a:r>
            <a:r>
              <a:rPr lang="ar-EG" b="1" dirty="0">
                <a:cs typeface="+mn-cs"/>
              </a:rPr>
              <a:t>)</a:t>
            </a:r>
            <a:r>
              <a:rPr lang="ar-EG" sz="3200" b="1" dirty="0">
                <a:cs typeface="+mn-cs"/>
              </a:rPr>
              <a:t>2</a:t>
            </a:r>
            <a:br>
              <a:rPr lang="en-US" b="1" dirty="0">
                <a:cs typeface="+mn-cs"/>
              </a:rPr>
            </a:br>
            <a:endParaRPr lang="en-US" sz="600" b="1" dirty="0"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habibi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anta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allathi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ma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faalta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radean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joaelta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ajli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radi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ka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shaten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tosaqo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elath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thabhi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serta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kalleSSi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Serta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sayedi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Lord You did no sin but were made sin for me.</a:t>
            </a:r>
          </a:p>
          <a:p>
            <a:pPr rtl="1"/>
            <a:r>
              <a:rPr lang="en-US" sz="2800" b="1" dirty="0">
                <a:cs typeface="+mn-cs"/>
              </a:rPr>
              <a:t> You were made like a lamb taken to the slaughter</a:t>
            </a:r>
          </a:p>
          <a:p>
            <a:pPr rtl="1"/>
            <a:r>
              <a:rPr lang="en-US" sz="2800" b="1" dirty="0">
                <a:cs typeface="+mn-cs"/>
              </a:rPr>
              <a:t> house and like a thief.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00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JO" sz="4400" b="1" dirty="0">
                <a:cs typeface="+mn-cs"/>
              </a:rPr>
              <a:t>ف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يا ل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م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 </a:t>
            </a:r>
            <a:r>
              <a:rPr lang="ar-JO" sz="4400" b="1" dirty="0" err="1">
                <a:cs typeface="+mn-cs"/>
              </a:rPr>
              <a:t>آث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م</a:t>
            </a:r>
            <a:r>
              <a:rPr lang="ar-EG" sz="4400" b="1" dirty="0">
                <a:cs typeface="+mn-cs"/>
              </a:rPr>
              <a:t>ٍ</a:t>
            </a:r>
            <a:r>
              <a:rPr lang="ar-JO" sz="4400" b="1" dirty="0">
                <a:cs typeface="+mn-cs"/>
              </a:rPr>
              <a:t> م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ع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ت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 </a:t>
            </a:r>
            <a:r>
              <a:rPr lang="ar-EG" sz="4400" b="1" dirty="0">
                <a:cs typeface="+mn-cs"/>
              </a:rPr>
              <a:t>  </a:t>
            </a:r>
            <a:r>
              <a:rPr lang="ar-JO" sz="4400" b="1" dirty="0">
                <a:cs typeface="+mn-cs"/>
              </a:rPr>
              <a:t>وي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ا ل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ك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م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 غ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اف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ر</a:t>
            </a:r>
            <a:r>
              <a:rPr lang="ar-EG" sz="4400" b="1" dirty="0">
                <a:cs typeface="+mn-cs"/>
              </a:rPr>
              <a:t>ٍ</a:t>
            </a:r>
            <a:r>
              <a:rPr lang="ar-JO" sz="4400" b="1" dirty="0">
                <a:cs typeface="+mn-cs"/>
              </a:rPr>
              <a:t> م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ف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ت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</a:t>
            </a:r>
            <a:br>
              <a:rPr lang="ar-JO" sz="4400" b="1" dirty="0">
                <a:cs typeface="+mn-cs"/>
              </a:rPr>
            </a:br>
            <a:r>
              <a:rPr lang="ar-JO" sz="4400" b="1" dirty="0">
                <a:cs typeface="+mn-cs"/>
              </a:rPr>
              <a:t>ت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ق</a:t>
            </a:r>
            <a:r>
              <a:rPr lang="ar-EG" sz="4400" b="1" dirty="0">
                <a:cs typeface="+mn-cs"/>
              </a:rPr>
              <a:t>ُّ</a:t>
            </a:r>
            <a:r>
              <a:rPr lang="ar-JO" sz="4400" b="1" dirty="0">
                <a:cs typeface="+mn-cs"/>
              </a:rPr>
              <a:t> ي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اه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 ف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 err="1">
                <a:cs typeface="+mn-cs"/>
              </a:rPr>
              <a:t>اء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ي</a:t>
            </a:r>
            <a:r>
              <a:rPr lang="ar-EG" sz="4400" b="1" dirty="0">
                <a:cs typeface="+mn-cs"/>
              </a:rPr>
              <a:t>َــــ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   </a:t>
            </a:r>
            <a:r>
              <a:rPr lang="ar-JO" sz="4400" b="1" dirty="0">
                <a:cs typeface="+mn-cs"/>
              </a:rPr>
              <a:t>ف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م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اذا أر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ُّ</a:t>
            </a:r>
            <a:r>
              <a:rPr lang="ar-JO" sz="4400" b="1" dirty="0">
                <a:cs typeface="+mn-cs"/>
              </a:rPr>
              <a:t> ل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ك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س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ِّــ</a:t>
            </a:r>
            <a:r>
              <a:rPr lang="ar-SA" sz="4400" b="1" dirty="0">
                <a:cs typeface="+mn-cs"/>
              </a:rPr>
              <a:t>ـ</a:t>
            </a:r>
            <a:r>
              <a:rPr lang="ar-EG" sz="4400" b="1" dirty="0">
                <a:cs typeface="+mn-cs"/>
              </a:rPr>
              <a:t>ـــ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</a:t>
            </a:r>
            <a:br>
              <a:rPr lang="ar-JO" sz="4400" b="1" dirty="0">
                <a:cs typeface="+mn-cs"/>
              </a:rPr>
            </a:br>
            <a:r>
              <a:rPr lang="ar-JO" sz="4400" b="1" dirty="0">
                <a:cs typeface="+mn-cs"/>
              </a:rPr>
              <a:t>و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أن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ت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الع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ل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ــــــ</a:t>
            </a:r>
            <a:r>
              <a:rPr lang="ar-JO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ُّ</a:t>
            </a:r>
            <a:r>
              <a:rPr lang="ar-JO" sz="4400" b="1" dirty="0">
                <a:cs typeface="+mn-cs"/>
              </a:rPr>
              <a:t> و</a:t>
            </a:r>
            <a:r>
              <a:rPr lang="ar-EG" sz="4400" b="1" dirty="0">
                <a:cs typeface="+mn-cs"/>
              </a:rPr>
              <a:t>أ</a:t>
            </a:r>
            <a:r>
              <a:rPr lang="ar-JO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ت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ا</a:t>
            </a:r>
            <a:r>
              <a:rPr lang="ar-EG" sz="4400" b="1" dirty="0" err="1">
                <a:cs typeface="+mn-cs"/>
              </a:rPr>
              <a:t>لإ</a:t>
            </a:r>
            <a:r>
              <a:rPr lang="ar-JO" sz="4400" b="1" dirty="0">
                <a:cs typeface="+mn-cs"/>
              </a:rPr>
              <a:t>ل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ه</a:t>
            </a:r>
            <a:br>
              <a:rPr lang="ar-EG" sz="4400" b="1" dirty="0">
                <a:cs typeface="+mn-cs"/>
              </a:rPr>
            </a:br>
            <a:r>
              <a:rPr lang="ar-JO" sz="4400" b="1" dirty="0">
                <a:cs typeface="+mn-cs"/>
              </a:rPr>
              <a:t>(ل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ك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الق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ل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ب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 أ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ه</a:t>
            </a:r>
            <a:r>
              <a:rPr lang="ar-EG" sz="4400" b="1" dirty="0">
                <a:cs typeface="+mn-cs"/>
              </a:rPr>
              <a:t>ْ</a:t>
            </a:r>
            <a:r>
              <a:rPr lang="ar-JO" sz="4400" b="1" dirty="0">
                <a:cs typeface="+mn-cs"/>
              </a:rPr>
              <a:t>د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يه</a:t>
            </a:r>
            <a:r>
              <a:rPr lang="ar-EG" sz="4400" b="1" dirty="0">
                <a:cs typeface="+mn-cs"/>
              </a:rPr>
              <a:t>ِ</a:t>
            </a:r>
            <a:r>
              <a:rPr lang="ar-JO" sz="4400" b="1" dirty="0">
                <a:cs typeface="+mn-cs"/>
              </a:rPr>
              <a:t> ط</a:t>
            </a:r>
            <a:r>
              <a:rPr lang="ar-EG" sz="4400" b="1" dirty="0">
                <a:cs typeface="+mn-cs"/>
              </a:rPr>
              <a:t>ُ</a:t>
            </a:r>
            <a:r>
              <a:rPr lang="ar-JO" sz="4400" b="1" dirty="0">
                <a:cs typeface="+mn-cs"/>
              </a:rPr>
              <a:t>ول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>
                <a:cs typeface="+mn-cs"/>
              </a:rPr>
              <a:t> الح</a:t>
            </a:r>
            <a:r>
              <a:rPr lang="ar-EG" sz="4400" b="1" dirty="0">
                <a:cs typeface="+mn-cs"/>
              </a:rPr>
              <a:t>َ</a:t>
            </a:r>
            <a:r>
              <a:rPr lang="ar-JO" sz="4400" b="1" dirty="0" err="1">
                <a:cs typeface="+mn-cs"/>
              </a:rPr>
              <a:t>ياة</a:t>
            </a:r>
            <a:r>
              <a:rPr lang="ar-JO" sz="4400" b="1" dirty="0">
                <a:cs typeface="+mn-cs"/>
              </a:rPr>
              <a:t>)</a:t>
            </a:r>
            <a:r>
              <a:rPr lang="ar-JO" sz="32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endParaRPr lang="en-US" sz="1400" b="1" dirty="0">
              <a:cs typeface="+mn-cs"/>
            </a:endParaRP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fayalia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athemen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moatadi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yalaka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ghaferen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 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n-US" sz="2600" b="1" dirty="0" err="1">
                <a:solidFill>
                  <a:srgbClr val="FF0000"/>
                </a:solidFill>
                <a:cs typeface="+mn-cs"/>
              </a:rPr>
              <a:t>todaqqo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yadaho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fedaa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yadi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famatha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aroddo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laka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sayedi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moftad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anta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alaalio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anta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alelah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alqalbo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ohdehi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toola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alhayah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en-US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Such a sinner I am and You are such a forgiving God. Your hands are nailed instead of mine. What can I give You back Lord? You are the Sovereign God. I give You my heart forever.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29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4537</TotalTime>
  <Words>1101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417</cp:revision>
  <dcterms:created xsi:type="dcterms:W3CDTF">2021-12-07T14:30:00Z</dcterms:created>
  <dcterms:modified xsi:type="dcterms:W3CDTF">2023-07-12T11:14:50Z</dcterms:modified>
</cp:coreProperties>
</file>