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77" r:id="rId3"/>
    <p:sldId id="395" r:id="rId4"/>
    <p:sldId id="396" r:id="rId5"/>
    <p:sldId id="397" r:id="rId6"/>
    <p:sldId id="398" r:id="rId7"/>
    <p:sldId id="399" r:id="rId8"/>
    <p:sldId id="400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5"/>
            <p14:sldId id="396"/>
            <p14:sldId id="397"/>
            <p14:sldId id="398"/>
            <p14:sldId id="399"/>
            <p14:sldId id="40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4" d="100"/>
          <a:sy n="74" d="100"/>
        </p:scale>
        <p:origin x="48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50576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حبيبي أيَا مَنْ </a:t>
            </a:r>
            <a:r>
              <a:rPr lang="ar-EG" sz="7200" b="1" dirty="0" err="1"/>
              <a:t>لإجْلي</a:t>
            </a:r>
            <a:r>
              <a:rPr lang="ar-EG" sz="7200" b="1" dirty="0"/>
              <a:t> جُرِحْتَ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96632"/>
            <a:ext cx="9982199" cy="803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800"/>
              </a:spcBef>
            </a:pPr>
            <a:r>
              <a:rPr lang="ar-EG" sz="6600" b="1" dirty="0"/>
              <a:t>1- </a:t>
            </a:r>
          </a:p>
          <a:p>
            <a:pPr algn="ctr">
              <a:spcBef>
                <a:spcPts val="4800"/>
              </a:spcBef>
            </a:pPr>
            <a:r>
              <a:rPr lang="ar-EG" sz="6600" b="1" dirty="0"/>
              <a:t>(حبيبي أيَا مَنْ </a:t>
            </a:r>
            <a:r>
              <a:rPr lang="ar-EG" sz="6600" b="1" dirty="0" err="1"/>
              <a:t>لإجْلي</a:t>
            </a:r>
            <a:r>
              <a:rPr lang="ar-EG" sz="6600" b="1" dirty="0"/>
              <a:t> جُرِحْتَ</a:t>
            </a:r>
            <a:br>
              <a:rPr lang="ar-EG" sz="6600" b="1" dirty="0"/>
            </a:br>
            <a:r>
              <a:rPr lang="ar-EG" sz="6600" b="1" dirty="0"/>
              <a:t>وَعَنِّي ذُبِحْتَ بأيدي </a:t>
            </a:r>
            <a:r>
              <a:rPr lang="ar-EG" sz="6600" b="1" dirty="0" err="1"/>
              <a:t>الخُطـــــــاةْ</a:t>
            </a:r>
            <a:br>
              <a:rPr lang="ar-EG" sz="6600" b="1" dirty="0"/>
            </a:br>
            <a:r>
              <a:rPr lang="ar-EG" sz="6600" b="1" dirty="0"/>
              <a:t>أرَاكَ حَبيبي بِذَنبــــــــــي صُلِبْتَ</a:t>
            </a:r>
            <a:br>
              <a:rPr lang="ar-EG" sz="6600" b="1" dirty="0"/>
            </a:br>
            <a:r>
              <a:rPr lang="ar-EG" sz="6600" b="1" dirty="0"/>
              <a:t>وكَأســــــي شَرِبْتَ وأنْتَ الإلهْ)2</a:t>
            </a:r>
            <a:br>
              <a:rPr lang="ar-EG" sz="6600" b="1" dirty="0"/>
            </a:br>
            <a:br>
              <a:rPr lang="ar-EG" sz="66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6001"/>
            <a:ext cx="9982199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ar-EG" sz="6600" b="1" dirty="0"/>
              <a:t>أراكَ حُسِبْتَ مَعَ الآثِمينْ</a:t>
            </a:r>
          </a:p>
          <a:p>
            <a:pPr algn="ctr">
              <a:spcBef>
                <a:spcPts val="2400"/>
              </a:spcBef>
            </a:pPr>
            <a:r>
              <a:rPr lang="ar-EG" sz="6600" b="1" dirty="0"/>
              <a:t>فَتَاجٌ مِنَ الشَّوْكِ فَوْقَ الجَبينْ</a:t>
            </a:r>
            <a:br>
              <a:rPr lang="ar-EG" sz="6600" b="1" dirty="0"/>
            </a:br>
            <a:r>
              <a:rPr lang="ar-EG" sz="6600" b="1" dirty="0"/>
              <a:t>وَلِصٌّ يَسارٌ وَلِصٌّ يَمينْ  </a:t>
            </a:r>
          </a:p>
          <a:p>
            <a:pPr algn="ctr">
              <a:spcBef>
                <a:spcPts val="2400"/>
              </a:spcBef>
            </a:pPr>
            <a:r>
              <a:rPr lang="ar-EG" sz="6600" b="1" dirty="0"/>
              <a:t>وَأصْواتُ جُنْدٍ لَكَ قائِلينْ</a:t>
            </a:r>
            <a:br>
              <a:rPr lang="ar-EG" sz="6600" b="1" dirty="0"/>
            </a:br>
            <a:r>
              <a:rPr lang="ar-EG" sz="6600" b="1" dirty="0"/>
              <a:t>(لِتَنْجُ إذا كُنْتَ أنْتَ الإله)3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72832"/>
            <a:ext cx="9982199" cy="803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800"/>
              </a:spcBef>
            </a:pPr>
            <a:r>
              <a:rPr lang="ar-EG" sz="6600" b="1" dirty="0"/>
              <a:t>2- </a:t>
            </a:r>
          </a:p>
          <a:p>
            <a:pPr algn="ctr">
              <a:spcBef>
                <a:spcPts val="4800"/>
              </a:spcBef>
            </a:pPr>
            <a:r>
              <a:rPr lang="ar-EG" sz="6600" b="1" dirty="0"/>
              <a:t>(هَوَاناً وَعَارَاً وَمُرَّاً </a:t>
            </a:r>
            <a:r>
              <a:rPr lang="ar-EG" sz="6600" b="1" dirty="0" err="1"/>
              <a:t>سَقَوْكَ</a:t>
            </a:r>
            <a:br>
              <a:rPr lang="ar-EG" sz="6600" b="1" dirty="0"/>
            </a:br>
            <a:r>
              <a:rPr lang="ar-EG" sz="6600" b="1" dirty="0"/>
              <a:t>وَلَمْ يَعْرِفوكَ وَلَمْ يَعلَـــــــــموا</a:t>
            </a:r>
            <a:br>
              <a:rPr lang="ar-EG" sz="6600" b="1" dirty="0"/>
            </a:br>
            <a:r>
              <a:rPr lang="ar-EG" sz="6600" b="1" dirty="0"/>
              <a:t>بِأنَّكَ مِنْ أجْلِهِـــــــــم قَدْ أتَيْتَ</a:t>
            </a:r>
            <a:br>
              <a:rPr lang="ar-EG" sz="6600" b="1" dirty="0"/>
            </a:br>
            <a:r>
              <a:rPr lang="ar-EG" sz="6600" b="1" dirty="0"/>
              <a:t>لَهُمْ وارْتَضَيْتَ بِمــــــا قَدَّموا)2</a:t>
            </a:r>
            <a:br>
              <a:rPr lang="ar-EG" sz="6600" b="1" dirty="0"/>
            </a:br>
            <a:br>
              <a:rPr lang="ar-EG" sz="6600" b="1" dirty="0"/>
            </a:b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1852304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6001"/>
            <a:ext cx="9982199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ar-EG" sz="6600" b="1" dirty="0"/>
              <a:t>وَأنَّكَ مِنْ أجْلِ كُلِّ الأنَامْ   </a:t>
            </a:r>
          </a:p>
          <a:p>
            <a:pPr algn="ctr">
              <a:spcBef>
                <a:spcPts val="2400"/>
              </a:spcBef>
            </a:pPr>
            <a:r>
              <a:rPr lang="ar-EG" sz="6600" b="1" dirty="0"/>
              <a:t>بِصَبْرٍ تَحَمَّلْتَ كُلَّ الآلامْ</a:t>
            </a:r>
            <a:br>
              <a:rPr lang="ar-EG" sz="6600" b="1" dirty="0"/>
            </a:br>
            <a:r>
              <a:rPr lang="ar-EG" sz="6600" b="1" dirty="0"/>
              <a:t>وَذُقْتَ العَذابَ وَمُرَّ السَّقام </a:t>
            </a:r>
          </a:p>
          <a:p>
            <a:pPr algn="ctr">
              <a:spcBef>
                <a:spcPts val="2400"/>
              </a:spcBef>
            </a:pPr>
            <a:r>
              <a:rPr lang="ar-EG" sz="6600" b="1" dirty="0"/>
              <a:t>حَبيبي لِكَيْ </a:t>
            </a:r>
            <a:r>
              <a:rPr lang="ar-EG" sz="6600" b="1" dirty="0" err="1"/>
              <a:t>تَمْحُوعَنِّي</a:t>
            </a:r>
            <a:r>
              <a:rPr lang="ar-EG" sz="6600" b="1" dirty="0"/>
              <a:t> الآثامْ</a:t>
            </a:r>
            <a:br>
              <a:rPr lang="ar-EG" sz="6600" b="1" dirty="0"/>
            </a:br>
            <a:r>
              <a:rPr lang="ar-EG" sz="6600" b="1" dirty="0"/>
              <a:t>(تَجَرَّعْتَ كَأْسي وَأنْتَ الإلَه)3</a:t>
            </a:r>
          </a:p>
        </p:txBody>
      </p:sp>
    </p:spTree>
    <p:extLst>
      <p:ext uri="{BB962C8B-B14F-4D97-AF65-F5344CB8AC3E}">
        <p14:creationId xmlns:p14="http://schemas.microsoft.com/office/powerpoint/2010/main" val="2207680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96632"/>
            <a:ext cx="9982199" cy="803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800"/>
              </a:spcBef>
            </a:pPr>
            <a:r>
              <a:rPr lang="ar-EG" sz="6600" b="1" dirty="0"/>
              <a:t>3- </a:t>
            </a:r>
          </a:p>
          <a:p>
            <a:pPr algn="ctr">
              <a:spcBef>
                <a:spcPts val="4800"/>
              </a:spcBef>
            </a:pPr>
            <a:r>
              <a:rPr lang="ar-EG" sz="6600" b="1" dirty="0"/>
              <a:t>(حَبيبي وأنتَ الذي ما فَعَلْتَ</a:t>
            </a:r>
            <a:br>
              <a:rPr lang="ar-EG" sz="6600" b="1" dirty="0"/>
            </a:br>
            <a:r>
              <a:rPr lang="ar-EG" sz="6600" b="1" dirty="0"/>
              <a:t>رَدِيَّاً جُعِلْتَ لِأجْـلـــــــــي رَدِي</a:t>
            </a:r>
            <a:br>
              <a:rPr lang="ar-EG" sz="6600" b="1" dirty="0"/>
            </a:br>
            <a:r>
              <a:rPr lang="ar-EG" sz="6600" b="1" dirty="0"/>
              <a:t>كَشاةٍ تُسَاقُ إلى الذَّبْحِ سِــــرْتَ</a:t>
            </a:r>
            <a:br>
              <a:rPr lang="ar-EG" sz="6600" b="1" dirty="0"/>
            </a:br>
            <a:r>
              <a:rPr lang="ar-EG" sz="6600" b="1" dirty="0"/>
              <a:t>وكَالِلِّصِّ صِرْتَ أيا سَيِّـــــدي)2</a:t>
            </a:r>
            <a:br>
              <a:rPr lang="ar-EG" sz="6600" b="1" dirty="0"/>
            </a:br>
            <a:br>
              <a:rPr lang="ar-EG" sz="6600" b="1" dirty="0"/>
            </a:b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246264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60938"/>
            <a:ext cx="9982199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ar-EG" sz="6600" b="1" dirty="0"/>
              <a:t>فَيا لِيَ مِنْ آثِمٍ مُعْتَدِي</a:t>
            </a:r>
          </a:p>
          <a:p>
            <a:pPr algn="ctr">
              <a:spcBef>
                <a:spcPts val="2400"/>
              </a:spcBef>
            </a:pPr>
            <a:r>
              <a:rPr lang="ar-EG" sz="6600" b="1" dirty="0"/>
              <a:t>ويَا لَكَ مِنْ غَافِرٍ مُفْتَدِي</a:t>
            </a:r>
            <a:br>
              <a:rPr lang="ar-EG" sz="6600" b="1" dirty="0"/>
            </a:br>
            <a:r>
              <a:rPr lang="ar-EG" sz="6600" b="1" dirty="0"/>
              <a:t>تُدَقُّ يَدَاهُ فِدَاءَ يَــــدِي</a:t>
            </a:r>
          </a:p>
          <a:p>
            <a:pPr algn="ctr">
              <a:spcBef>
                <a:spcPts val="2400"/>
              </a:spcBef>
            </a:pPr>
            <a:r>
              <a:rPr lang="ar-EG" sz="6600" b="1" dirty="0"/>
              <a:t>فَمَاذا أرُدُّ لَكَ سَيِّــــــدِي</a:t>
            </a:r>
            <a:br>
              <a:rPr lang="ar-EG" sz="6600" b="1" dirty="0"/>
            </a:br>
            <a:r>
              <a:rPr lang="ar-EG" sz="6600" b="1" dirty="0"/>
              <a:t>وَأنْتَ العَلِــــــيُّ وأنْتَ الإلَه</a:t>
            </a:r>
            <a:br>
              <a:rPr lang="ar-EG" sz="6600" b="1" dirty="0"/>
            </a:b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1110577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625804"/>
            <a:ext cx="998219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800"/>
              </a:spcBef>
            </a:pPr>
            <a:r>
              <a:rPr lang="ar-EG" sz="6600" b="1"/>
              <a:t>(لَكَ القَلْبُ أُهْدِيهِ طُولَ الحَياة)2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2942382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1733</TotalTime>
  <Words>172</Words>
  <Application>Microsoft Office PowerPoint</Application>
  <PresentationFormat>عرض على الشاشة (4:3)</PresentationFormat>
  <Paragraphs>18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216</cp:revision>
  <dcterms:created xsi:type="dcterms:W3CDTF">2021-12-07T14:30:00Z</dcterms:created>
  <dcterms:modified xsi:type="dcterms:W3CDTF">2024-03-19T13:23:51Z</dcterms:modified>
</cp:coreProperties>
</file>