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320" r:id="rId3"/>
    <p:sldId id="318" r:id="rId4"/>
    <p:sldId id="331" r:id="rId5"/>
    <p:sldId id="322" r:id="rId6"/>
    <p:sldId id="332" r:id="rId7"/>
    <p:sldId id="324" r:id="rId8"/>
    <p:sldId id="333" r:id="rId9"/>
    <p:sldId id="326" r:id="rId10"/>
    <p:sldId id="334" r:id="rId11"/>
    <p:sldId id="328" r:id="rId12"/>
    <p:sldId id="335" r:id="rId13"/>
    <p:sldId id="330" r:id="rId14"/>
    <p:sldId id="336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18"/>
            <p14:sldId id="331"/>
            <p14:sldId id="322"/>
            <p14:sldId id="332"/>
            <p14:sldId id="324"/>
            <p14:sldId id="333"/>
            <p14:sldId id="326"/>
            <p14:sldId id="334"/>
            <p14:sldId id="328"/>
            <p14:sldId id="335"/>
            <p14:sldId id="330"/>
            <p14:sldId id="3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2" d="100"/>
          <a:sy n="82" d="100"/>
        </p:scale>
        <p:origin x="12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569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5400" b="1" dirty="0"/>
              <a:t>حبيبي يا يسوع ما أعظمك يا غالي</a:t>
            </a:r>
            <a:endParaRPr lang="ar-EG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يايَسُــــــــوع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ما أعْظَمَك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ياغَالي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ّك غَمَرْني سَبَاني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وغَيَّر لِي حَالِــــي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ghamarni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ghayyar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3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Dear Jesus how great You are.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love captured and changed me.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1332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-5</a:t>
            </a:r>
          </a:p>
          <a:p>
            <a:pPr rtl="1"/>
            <a:r>
              <a:rPr lang="ar-EG" sz="2000" b="1" dirty="0"/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لازِمْ تُشْكُر مِن قلبك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يَسُوعَك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العَجيبْ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اللي قِبلك وقَـــــــالْ لك  ”اِبني أيا حَبيبْ“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lazem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toshkor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have to give thanks to the magnificent Jesus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Who accepted you and called you His son.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635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يايَسُــــــــوع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ما أعْظَمَك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ياغَالي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ّك غَمَرْني سَبَاني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وغَيَّر لِي حَالِــــي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ghamarni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ghayyar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3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Dear Jesus how great You are.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love captured and changed me.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4662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-6</a:t>
            </a:r>
          </a:p>
          <a:p>
            <a:pPr rtl="1"/>
            <a:r>
              <a:rPr lang="ar-EG" sz="2000" b="1" dirty="0"/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لاتِنسَى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إنَّك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بنه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قُل له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يابابا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يَسُوعْ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 أعْظَمَك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ياغَالِ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ـوعْ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tensa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baba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 not forget that you are his son, call Him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"Dad, how great You are Beloved Jesus."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5039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يايَسُــــــــوع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ما أعْظَمَك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ياغَالي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ّك غَمَرْني سَبَاني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وغَيَّر لِي حَالِــــي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ghamarni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ghayyar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3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Dear Jesus how great You are.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love captured and changed me.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2820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يايَسُــــــــوع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ما أعْظَمَك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ياغَالي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ّك غَمَرْني سَبَاني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وغَيَّر لِي حَالِــــي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ghamarni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ghayyar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3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Dear Jesus how great You are.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love captured and changed me.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02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kern="0" dirty="0">
                <a:solidFill>
                  <a:srgbClr val="000000"/>
                </a:solidFill>
                <a:latin typeface="Arial"/>
                <a:cs typeface="Arial"/>
              </a:rPr>
              <a:t>-1</a:t>
            </a:r>
          </a:p>
          <a:p>
            <a:pPr rtl="1"/>
            <a:r>
              <a:rPr lang="ar-EG" sz="2400" b="1" dirty="0"/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ياخسَارة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الأيَّـــــام  اللي مَرِّت مِن غِيرَك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يارِيت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عِرِفتك زَمَان  وِشِبعت بخِيــــــــرك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khsaret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marret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yarait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aereftak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zaman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weshbeat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bekherak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lost all the days before I knew You. I wish I knew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earlier and got filled by Your blessings.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يايَسُــــــــوع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ما أعْظَمَك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ياغَالي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ّك غَمَرْني سَبَاني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وغَيَّر لِي حَالِــــي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ghamarni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ghayyar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3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Dear Jesus how great You are.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love captured and changed me.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7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-2</a:t>
            </a:r>
          </a:p>
          <a:p>
            <a:pPr rtl="1"/>
            <a:r>
              <a:rPr lang="ar-EG" sz="2000" b="1" dirty="0"/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 ما في الدُّنيا بَاطِل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مَص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يرُه لِلعَذابْ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مَهْمَا تِح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اوِل وِتجَرَّب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يابني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كُلُّه سَرَابْ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donya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aathab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tehawel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wet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jarrab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yabni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Everything in the world is vain and vanishing.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No matter how much you try, it is all a mirage.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3941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يايَسُــــــــوع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ما أعْظَمَك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ياغَالي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ّك غَمَرْني سَبَاني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وغَيَّر لِي حَالِــــي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ghamarni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ghayyar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3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Dear Jesus how great You are.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love captured and changed me.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7504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kern="0" dirty="0">
                <a:solidFill>
                  <a:srgbClr val="000000"/>
                </a:solidFill>
                <a:latin typeface="Arial"/>
                <a:cs typeface="Arial"/>
              </a:rPr>
              <a:t>-4</a:t>
            </a:r>
          </a:p>
          <a:p>
            <a:pPr rtl="1"/>
            <a:r>
              <a:rPr lang="ar-EG" sz="2400" b="1" dirty="0"/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قاعِد بتفكَّر وَبتِحسِب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شَايِل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هَمّ الأيَّــــــــامْ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مِش عَارِف إنُّه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يَسُوعَك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مِن أجْلك مَات وِقـامْ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aaed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betfakkar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btehseb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ayyam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mosh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men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mat we am</a:t>
            </a:r>
          </a:p>
          <a:p>
            <a:pPr rtl="1"/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keep thinking and worrying, you do not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Know that Jesus died and rose again for you?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0584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يايَسُــــــــوع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ما أعْظَمَك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ياغَالي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ّك غَمَرْني سَبَاني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وغَيَّر لِي حَالِــــي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ghamarni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ghayyar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3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Dear Jesus how great You are.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love captured and changed me.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019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-4</a:t>
            </a:r>
          </a:p>
          <a:p>
            <a:pPr rtl="1"/>
            <a:r>
              <a:rPr lang="ar-EG" sz="2000" b="1" dirty="0"/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تعَالَ وجَرَّبْ إنَّك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تِحْكِي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مَعَاه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بدُمُوعْ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اِرْحَمْنـــي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يامُخَلِّصْ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رَيَّحْنـــــي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يايَسُوعْ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wejarrab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tehki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bedmooa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erhamni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mokhalleS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rayyahni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lang="en-US" sz="24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 try to talk to Him with tears;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"Have mercy Savior and comfort me Jesus“.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645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4551</TotalTime>
  <Words>699</Words>
  <Application>Microsoft Office PowerPoint</Application>
  <PresentationFormat>عرض على الشاشة (4:3)</PresentationFormat>
  <Paragraphs>90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417</cp:revision>
  <dcterms:created xsi:type="dcterms:W3CDTF">2021-12-07T14:30:00Z</dcterms:created>
  <dcterms:modified xsi:type="dcterms:W3CDTF">2025-03-05T09:07:52Z</dcterms:modified>
</cp:coreProperties>
</file>