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5" r:id="rId2"/>
    <p:sldId id="395" r:id="rId3"/>
    <p:sldId id="277" r:id="rId4"/>
    <p:sldId id="406" r:id="rId5"/>
    <p:sldId id="397" r:id="rId6"/>
    <p:sldId id="407" r:id="rId7"/>
    <p:sldId id="399" r:id="rId8"/>
    <p:sldId id="408" r:id="rId9"/>
    <p:sldId id="401" r:id="rId10"/>
    <p:sldId id="409" r:id="rId11"/>
    <p:sldId id="403" r:id="rId12"/>
    <p:sldId id="410" r:id="rId13"/>
    <p:sldId id="405" r:id="rId14"/>
    <p:sldId id="411" r:id="rId15"/>
    <p:sldId id="29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95"/>
            <p14:sldId id="277"/>
            <p14:sldId id="406"/>
            <p14:sldId id="397"/>
            <p14:sldId id="407"/>
            <p14:sldId id="399"/>
            <p14:sldId id="408"/>
            <p14:sldId id="401"/>
            <p14:sldId id="409"/>
            <p14:sldId id="403"/>
            <p14:sldId id="410"/>
            <p14:sldId id="405"/>
            <p14:sldId id="41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74" d="100"/>
          <a:sy n="74" d="100"/>
        </p:scale>
        <p:origin x="48" y="6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حبيبي يا يسوعي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457200"/>
            <a:ext cx="9982199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3300"/>
                </a:solidFill>
              </a:rPr>
              <a:t>القرار :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 حبيبي يا يسوع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ما أعظمك يا غالي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 حبك غمرني سباني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وغير لي حالي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ar-EG" sz="88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0787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75570"/>
            <a:ext cx="9982199" cy="93256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5- </a:t>
            </a:r>
          </a:p>
          <a:p>
            <a:pPr algn="ctr"/>
            <a:r>
              <a:rPr lang="ar-EG" sz="7200" b="1" dirty="0"/>
              <a:t>لازم تشكر من قلبك</a:t>
            </a:r>
            <a:br>
              <a:rPr lang="ar-EG" sz="7200" b="1" dirty="0"/>
            </a:br>
            <a:r>
              <a:rPr lang="ar-EG" sz="7200" b="1" dirty="0" err="1"/>
              <a:t>يسوعك</a:t>
            </a:r>
            <a:r>
              <a:rPr lang="ar-EG" sz="7200" b="1" dirty="0"/>
              <a:t> العجيب</a:t>
            </a:r>
            <a:br>
              <a:rPr lang="ar-EG" sz="7200" b="1" dirty="0"/>
            </a:br>
            <a:r>
              <a:rPr lang="ar-EG" sz="7200" b="1" dirty="0"/>
              <a:t>اللي قبلك وقالك</a:t>
            </a:r>
            <a:br>
              <a:rPr lang="ar-EG" sz="7200" b="1" dirty="0"/>
            </a:br>
            <a:r>
              <a:rPr lang="ar-EG" sz="7200" b="1" dirty="0"/>
              <a:t>ابني </a:t>
            </a:r>
            <a:r>
              <a:rPr lang="ar-EG" sz="7200" b="1" dirty="0" err="1"/>
              <a:t>ايا</a:t>
            </a:r>
            <a:r>
              <a:rPr lang="ar-EG" sz="7200" b="1" dirty="0"/>
              <a:t> حبيب</a:t>
            </a:r>
            <a:br>
              <a:rPr lang="ar-EG" sz="7200" b="1" dirty="0"/>
            </a:br>
            <a:br>
              <a:rPr lang="ar-EG" sz="7200" b="1" dirty="0"/>
            </a:br>
            <a:r>
              <a:rPr lang="ar-EG" sz="7200" b="1" dirty="0"/>
              <a:t> </a:t>
            </a:r>
            <a:br>
              <a:rPr lang="ar-EG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457200"/>
            <a:ext cx="9982199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3300"/>
                </a:solidFill>
              </a:rPr>
              <a:t>القرار :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 حبيبي يا يسوع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ما أعظمك يا غالي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 حبك غمرني سباني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وغير لي حالي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ar-EG" sz="88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08694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04800"/>
            <a:ext cx="9982199" cy="93256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6- </a:t>
            </a:r>
          </a:p>
          <a:p>
            <a:pPr algn="ctr" rtl="1"/>
            <a:r>
              <a:rPr lang="ar-EG" sz="7200" b="1" dirty="0"/>
              <a:t>لا تنسي إنك </a:t>
            </a:r>
            <a:r>
              <a:rPr lang="ar-EG" sz="7200" b="1" dirty="0" err="1"/>
              <a:t>إبنه</a:t>
            </a:r>
            <a:br>
              <a:rPr lang="ar-EG" sz="7200" b="1" dirty="0"/>
            </a:br>
            <a:r>
              <a:rPr lang="ar-EG" sz="7200" b="1" dirty="0"/>
              <a:t>قله يا بابا يسوع</a:t>
            </a:r>
            <a:br>
              <a:rPr lang="ar-EG" sz="7200" b="1" dirty="0"/>
            </a:br>
            <a:r>
              <a:rPr lang="ar-EG" sz="7200" b="1" dirty="0"/>
              <a:t>ما أعظمك يا غالي</a:t>
            </a:r>
            <a:br>
              <a:rPr lang="ar-EG" sz="7200" b="1" dirty="0"/>
            </a:br>
            <a:r>
              <a:rPr lang="ar-EG" sz="7200" b="1" dirty="0"/>
              <a:t>حبيبي يا يسوع</a:t>
            </a:r>
          </a:p>
          <a:p>
            <a:pPr algn="ctr"/>
            <a:br>
              <a:rPr lang="ar-EG" sz="7200" b="1" dirty="0"/>
            </a:br>
            <a:br>
              <a:rPr lang="ar-EG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457200"/>
            <a:ext cx="9982199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3300"/>
                </a:solidFill>
              </a:rPr>
              <a:t>القرار :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 حبيبي يا يسوع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ما أعظمك يا غالي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 حبك غمرني سباني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وغير لي حالي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ar-EG" sz="88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07001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457200"/>
            <a:ext cx="9982199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3300"/>
                </a:solidFill>
              </a:rPr>
              <a:t>القرار :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 حبيبي يا يسوع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ما أعظمك يا غالي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 حبك غمرني سباني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وغير لي حالي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ar-EG" sz="88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81761"/>
            <a:ext cx="9982199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1- </a:t>
            </a:r>
          </a:p>
          <a:p>
            <a:pPr algn="ctr"/>
            <a:r>
              <a:rPr lang="ar-EG" sz="7200" b="1" dirty="0"/>
              <a:t>يا خسارة الأيام </a:t>
            </a:r>
          </a:p>
          <a:p>
            <a:pPr algn="ctr"/>
            <a:r>
              <a:rPr lang="ar-EG" sz="7200" b="1" dirty="0"/>
              <a:t>اللي مرت من غيرك</a:t>
            </a:r>
          </a:p>
          <a:p>
            <a:pPr algn="ctr"/>
            <a:r>
              <a:rPr lang="ar-EG" sz="7200" b="1" dirty="0"/>
              <a:t>يا </a:t>
            </a:r>
            <a:r>
              <a:rPr lang="ar-EG" sz="7200" b="1" dirty="0" err="1"/>
              <a:t>ريت</a:t>
            </a:r>
            <a:r>
              <a:rPr lang="ar-EG" sz="7200" b="1" dirty="0"/>
              <a:t> عرفتك زمان </a:t>
            </a:r>
          </a:p>
          <a:p>
            <a:pPr algn="ctr"/>
            <a:r>
              <a:rPr lang="ar-EG" sz="7200" b="1" dirty="0"/>
              <a:t>وشبعت بخيرك</a:t>
            </a:r>
            <a:br>
              <a:rPr lang="ar-EG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457200"/>
            <a:ext cx="9982199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3300"/>
                </a:solidFill>
              </a:rPr>
              <a:t>القرار :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 حبيبي يا يسوع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ما أعظمك يا غالي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 حبك غمرني سباني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وغير لي حالي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ar-EG" sz="88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0341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205561"/>
            <a:ext cx="9982199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2- </a:t>
            </a:r>
          </a:p>
          <a:p>
            <a:pPr algn="ctr"/>
            <a:r>
              <a:rPr lang="ar-EG" sz="7200" b="1" dirty="0"/>
              <a:t>كل ما في الدنيا باطل </a:t>
            </a:r>
          </a:p>
          <a:p>
            <a:pPr algn="ctr"/>
            <a:r>
              <a:rPr lang="ar-EG" sz="7200" b="1" dirty="0"/>
              <a:t>مصيره للعذاب </a:t>
            </a:r>
          </a:p>
          <a:p>
            <a:pPr algn="ctr"/>
            <a:r>
              <a:rPr lang="ar-EG" sz="7200" b="1" dirty="0"/>
              <a:t>مهما تحاول وتجرب </a:t>
            </a:r>
          </a:p>
          <a:p>
            <a:pPr algn="ctr"/>
            <a:r>
              <a:rPr lang="ar-EG" sz="7200" b="1" dirty="0"/>
              <a:t>يا بني كله سراب </a:t>
            </a:r>
            <a:br>
              <a:rPr lang="ar-EG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457200"/>
            <a:ext cx="9982199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3300"/>
                </a:solidFill>
              </a:rPr>
              <a:t>القرار :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 حبيبي يا يسوع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ما أعظمك يا غالي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 حبك غمرني سباني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وغير لي حالي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ar-EG" sz="88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44839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05561"/>
            <a:ext cx="9982199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3- </a:t>
            </a:r>
          </a:p>
          <a:p>
            <a:pPr algn="ctr"/>
            <a:r>
              <a:rPr lang="ar-EG" sz="7200" b="1" dirty="0"/>
              <a:t>قاعد بتفكر وبتحسب </a:t>
            </a:r>
          </a:p>
          <a:p>
            <a:pPr algn="ctr"/>
            <a:r>
              <a:rPr lang="ar-EG" sz="7200" b="1" dirty="0" err="1"/>
              <a:t>شايل</a:t>
            </a:r>
            <a:r>
              <a:rPr lang="ar-EG" sz="7200" b="1" dirty="0"/>
              <a:t> هم الأيام </a:t>
            </a:r>
          </a:p>
          <a:p>
            <a:pPr algn="ctr"/>
            <a:r>
              <a:rPr lang="ar-EG" sz="7200" b="1" dirty="0"/>
              <a:t>مش عارف إنه </a:t>
            </a:r>
            <a:r>
              <a:rPr lang="ar-EG" sz="7200" b="1" dirty="0" err="1"/>
              <a:t>يسوعك</a:t>
            </a:r>
            <a:r>
              <a:rPr lang="ar-EG" sz="7200" b="1" dirty="0"/>
              <a:t> </a:t>
            </a:r>
          </a:p>
          <a:p>
            <a:pPr algn="ctr"/>
            <a:r>
              <a:rPr lang="ar-EG" sz="7200" b="1" dirty="0"/>
              <a:t>من أجلك مات وقام </a:t>
            </a:r>
            <a:br>
              <a:rPr lang="ar-EG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457200"/>
            <a:ext cx="9982199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3300"/>
                </a:solidFill>
              </a:rPr>
              <a:t>القرار :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 حبيبي يا يسوع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ما أعظمك يا غالي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 حبك غمرني سباني 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وغير لي حالي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ar-EG" sz="88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02534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64366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4- </a:t>
            </a:r>
          </a:p>
          <a:p>
            <a:pPr algn="ctr"/>
            <a:r>
              <a:rPr lang="ar-EG" sz="7200" b="1" dirty="0"/>
              <a:t>تعال وجرب إنك تحكي</a:t>
            </a:r>
            <a:br>
              <a:rPr lang="ar-EG" sz="7200" b="1" dirty="0"/>
            </a:br>
            <a:r>
              <a:rPr lang="ar-EG" sz="7200" b="1" dirty="0" err="1"/>
              <a:t>معاه</a:t>
            </a:r>
            <a:r>
              <a:rPr lang="ar-EG" sz="7200" b="1" dirty="0"/>
              <a:t> بدموع</a:t>
            </a:r>
            <a:br>
              <a:rPr lang="ar-EG" sz="7200" b="1" dirty="0"/>
            </a:br>
            <a:r>
              <a:rPr lang="ar-EG" sz="7200" b="1" dirty="0" err="1"/>
              <a:t>إرحمني</a:t>
            </a:r>
            <a:r>
              <a:rPr lang="ar-EG" sz="7200" b="1" dirty="0"/>
              <a:t> يا مخلص</a:t>
            </a:r>
            <a:br>
              <a:rPr lang="ar-EG" sz="7200" b="1" dirty="0"/>
            </a:br>
            <a:r>
              <a:rPr lang="ar-EG" sz="7200" b="1" dirty="0" err="1"/>
              <a:t>ريحني</a:t>
            </a:r>
            <a:r>
              <a:rPr lang="ar-EG" sz="7200" b="1" dirty="0"/>
              <a:t> يا يسوع</a:t>
            </a:r>
            <a:br>
              <a:rPr lang="ar-EG" sz="7200" b="1" dirty="0"/>
            </a:br>
            <a:r>
              <a:rPr lang="ar-EG" sz="7200" b="1" dirty="0"/>
              <a:t> </a:t>
            </a:r>
            <a:br>
              <a:rPr lang="ar-EG" sz="72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1730</TotalTime>
  <Words>237</Words>
  <Application>Microsoft Office PowerPoint</Application>
  <PresentationFormat>عرض على الشاشة (4:3)</PresentationFormat>
  <Paragraphs>59</Paragraphs>
  <Slides>15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217</cp:revision>
  <dcterms:created xsi:type="dcterms:W3CDTF">2021-12-07T14:30:00Z</dcterms:created>
  <dcterms:modified xsi:type="dcterms:W3CDTF">2024-03-19T13:17:07Z</dcterms:modified>
</cp:coreProperties>
</file>