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401" r:id="rId5"/>
    <p:sldId id="407" r:id="rId6"/>
    <p:sldId id="397" r:id="rId7"/>
    <p:sldId id="402" r:id="rId8"/>
    <p:sldId id="408" r:id="rId9"/>
    <p:sldId id="399" r:id="rId10"/>
    <p:sldId id="406" r:id="rId11"/>
    <p:sldId id="40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401"/>
            <p14:sldId id="407"/>
            <p14:sldId id="397"/>
            <p14:sldId id="402"/>
            <p14:sldId id="408"/>
            <p14:sldId id="399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حَنانَك </a:t>
            </a:r>
            <a:r>
              <a:rPr lang="ar-EG" sz="7200" b="1" dirty="0" err="1"/>
              <a:t>يارَبَّ</a:t>
            </a:r>
            <a:r>
              <a:rPr lang="ar-EG" sz="7200" b="1" dirty="0"/>
              <a:t> الأكوان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طَرَحْتُ مُنايا وَآمَالــــي   </a:t>
            </a:r>
          </a:p>
          <a:p>
            <a:pPr algn="ctr" rtl="1"/>
            <a:r>
              <a:rPr lang="ar-EG" sz="7200" b="1" dirty="0"/>
              <a:t>لَدَيْكَ وَكُـــــلَّ رَجَائي</a:t>
            </a:r>
            <a:br>
              <a:rPr lang="ar-EG" sz="7200" b="1" dirty="0"/>
            </a:br>
            <a:r>
              <a:rPr lang="ar-EG" sz="7200" b="1" dirty="0"/>
              <a:t>فأنتَ مَلاذِي وَمَآلِــــــي   </a:t>
            </a:r>
          </a:p>
          <a:p>
            <a:pPr algn="ctr" rtl="1"/>
            <a:r>
              <a:rPr lang="ar-EG" sz="7200" b="1" dirty="0"/>
              <a:t>إلَيْكَ وَفيـكَ نَجَــــاتي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9151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حَنانَك </a:t>
            </a:r>
            <a:r>
              <a:rPr lang="ar-EG" sz="7200" b="1" dirty="0" err="1">
                <a:solidFill>
                  <a:srgbClr val="003300"/>
                </a:solidFill>
              </a:rPr>
              <a:t>يارَبَّ</a:t>
            </a:r>
            <a:r>
              <a:rPr lang="ar-EG" sz="7200" b="1" dirty="0">
                <a:solidFill>
                  <a:srgbClr val="003300"/>
                </a:solidFill>
              </a:rPr>
              <a:t> الأكْوانِ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7200" b="1" dirty="0" err="1">
                <a:solidFill>
                  <a:srgbClr val="003300"/>
                </a:solidFill>
              </a:rPr>
              <a:t>حَيأتي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6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حَنانَك </a:t>
            </a:r>
            <a:r>
              <a:rPr lang="ar-EG" sz="7200" b="1" dirty="0" err="1">
                <a:solidFill>
                  <a:srgbClr val="003300"/>
                </a:solidFill>
              </a:rPr>
              <a:t>يارَبَّ</a:t>
            </a:r>
            <a:r>
              <a:rPr lang="ar-EG" sz="7200" b="1" dirty="0">
                <a:solidFill>
                  <a:srgbClr val="003300"/>
                </a:solidFill>
              </a:rPr>
              <a:t> الأكْوانِ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7200" b="1" dirty="0" err="1">
                <a:solidFill>
                  <a:srgbClr val="003300"/>
                </a:solidFill>
              </a:rPr>
              <a:t>حَيأتي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سَمِعْتُ نِدَاءَكَ </a:t>
            </a:r>
            <a:r>
              <a:rPr lang="ar-EG" sz="7200" b="1" dirty="0" err="1"/>
              <a:t>يارَبِّـي</a:t>
            </a:r>
            <a:endParaRPr lang="ar-EG" sz="7200" b="1" dirty="0"/>
          </a:p>
          <a:p>
            <a:pPr algn="ctr"/>
            <a:r>
              <a:rPr lang="ar-EG" sz="7200" b="1" dirty="0"/>
              <a:t>يُجَلجِلُ في أعْمَاقـي</a:t>
            </a:r>
            <a:br>
              <a:rPr lang="ar-EG" sz="7200" b="1" dirty="0"/>
            </a:br>
            <a:r>
              <a:rPr lang="ar-EG" sz="7200" b="1" dirty="0"/>
              <a:t>صَدَىً يَتَجَاوَبُ في قَلبي</a:t>
            </a:r>
          </a:p>
          <a:p>
            <a:pPr algn="ctr"/>
            <a:r>
              <a:rPr lang="ar-EG" sz="7200" b="1" dirty="0"/>
              <a:t>مَعَ النَّغَمِ الخَفَّـــاقِ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فَسِرْتُ بهَدْيِكَ في دَرْبي</a:t>
            </a:r>
          </a:p>
          <a:p>
            <a:pPr algn="ctr"/>
            <a:r>
              <a:rPr lang="ar-EG" sz="7200" b="1" dirty="0"/>
              <a:t>وَبي ظَمَأُ المُشْتـــاقِ</a:t>
            </a:r>
            <a:br>
              <a:rPr lang="ar-EG" sz="7200" b="1" dirty="0"/>
            </a:br>
            <a:r>
              <a:rPr lang="ar-EG" sz="7200" b="1" dirty="0"/>
              <a:t>لِمَنْهَلِكَ الصَّــافي العَذبِ</a:t>
            </a:r>
          </a:p>
          <a:p>
            <a:pPr algn="ctr"/>
            <a:r>
              <a:rPr lang="ar-EG" sz="7200" b="1" dirty="0"/>
              <a:t>أُرَوِّي بِهِ أُمْنِيــــاتي</a:t>
            </a:r>
          </a:p>
        </p:txBody>
      </p:sp>
    </p:spTree>
    <p:extLst>
      <p:ext uri="{BB962C8B-B14F-4D97-AF65-F5344CB8AC3E}">
        <p14:creationId xmlns:p14="http://schemas.microsoft.com/office/powerpoint/2010/main" val="129403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حَنانَك </a:t>
            </a:r>
            <a:r>
              <a:rPr lang="ar-EG" sz="7200" b="1" dirty="0" err="1">
                <a:solidFill>
                  <a:srgbClr val="003300"/>
                </a:solidFill>
              </a:rPr>
              <a:t>يارَبَّ</a:t>
            </a:r>
            <a:r>
              <a:rPr lang="ar-EG" sz="7200" b="1" dirty="0">
                <a:solidFill>
                  <a:srgbClr val="003300"/>
                </a:solidFill>
              </a:rPr>
              <a:t> الأكْوانِ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7200" b="1" dirty="0" err="1">
                <a:solidFill>
                  <a:srgbClr val="003300"/>
                </a:solidFill>
              </a:rPr>
              <a:t>حَيأتي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80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0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يُرَوِّعُني صَخَبُ البَحْرِ   </a:t>
            </a:r>
          </a:p>
          <a:p>
            <a:pPr algn="ctr" rtl="1"/>
            <a:r>
              <a:rPr lang="ar-EG" sz="7200" b="1" dirty="0"/>
              <a:t>وَصَوْتُ قَصِيفِ الرُّعُودِ</a:t>
            </a:r>
            <a:br>
              <a:rPr lang="ar-EG" sz="7200" b="1" dirty="0"/>
            </a:br>
            <a:r>
              <a:rPr lang="ar-EG" sz="7200" b="1" dirty="0"/>
              <a:t>فآنَسُ مِنْكَ مَعَ الفَجْــــــــرِ   بِفَيْضِ الرِّضـــا وَالجُودِ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3493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فيا مُبْدِعَ الكَوْنِ مَنْ يَدْري سِــــــواكَ بِسِرِّ وُجُودِي</a:t>
            </a:r>
            <a:br>
              <a:rPr lang="ar-EG" sz="7200" b="1" dirty="0"/>
            </a:br>
            <a:r>
              <a:rPr lang="ar-EG" sz="7200" b="1" dirty="0"/>
              <a:t>فَكَمْ فِيكَ </a:t>
            </a:r>
            <a:r>
              <a:rPr lang="ar-EG" sz="7200" b="1" dirty="0" err="1"/>
              <a:t>يارَبُّ</a:t>
            </a:r>
            <a:r>
              <a:rPr lang="ar-EG" sz="7200" b="1" dirty="0"/>
              <a:t> مِنْ سِــــرِّ</a:t>
            </a:r>
          </a:p>
          <a:p>
            <a:pPr algn="ctr" rtl="1"/>
            <a:r>
              <a:rPr lang="ar-EG" sz="7200" b="1" dirty="0"/>
              <a:t>وَآيَــــــــــــاتٍ مُذهِلاتِ</a:t>
            </a:r>
          </a:p>
        </p:txBody>
      </p:sp>
    </p:spTree>
    <p:extLst>
      <p:ext uri="{BB962C8B-B14F-4D97-AF65-F5344CB8AC3E}">
        <p14:creationId xmlns:p14="http://schemas.microsoft.com/office/powerpoint/2010/main" val="24105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حَنانَك </a:t>
            </a:r>
            <a:r>
              <a:rPr lang="ar-EG" sz="7200" b="1" dirty="0" err="1">
                <a:solidFill>
                  <a:srgbClr val="003300"/>
                </a:solidFill>
              </a:rPr>
              <a:t>يارَبَّ</a:t>
            </a:r>
            <a:r>
              <a:rPr lang="ar-EG" sz="7200" b="1" dirty="0">
                <a:solidFill>
                  <a:srgbClr val="003300"/>
                </a:solidFill>
              </a:rPr>
              <a:t> الأكْوانِ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7200" b="1" dirty="0" err="1">
                <a:solidFill>
                  <a:srgbClr val="003300"/>
                </a:solidFill>
              </a:rPr>
              <a:t>حَيأتي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446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7200" b="1" dirty="0"/>
              <a:t>إلَهي إنْ أدْعُو فمَالي   </a:t>
            </a:r>
          </a:p>
          <a:p>
            <a:pPr algn="ctr" rtl="1"/>
            <a:r>
              <a:rPr lang="ar-EG" sz="7200" b="1" dirty="0"/>
              <a:t>سِوَاكَ مُجِــــيباً نِدَائي</a:t>
            </a:r>
            <a:br>
              <a:rPr lang="ar-EG" sz="7200" b="1" dirty="0"/>
            </a:br>
            <a:r>
              <a:rPr lang="ar-EG" sz="7200" b="1" dirty="0"/>
              <a:t>وَحينَ </a:t>
            </a:r>
            <a:r>
              <a:rPr lang="ar-EG" sz="7200" b="1" dirty="0" err="1"/>
              <a:t>أنوءُ</a:t>
            </a:r>
            <a:r>
              <a:rPr lang="ar-EG" sz="7200" b="1" dirty="0"/>
              <a:t> بأثقالــــــــي   </a:t>
            </a:r>
          </a:p>
          <a:p>
            <a:pPr algn="ctr" rtl="1"/>
            <a:r>
              <a:rPr lang="ar-EG" sz="7200" b="1" dirty="0"/>
              <a:t>فَلِي بِرِضَاكَ عَــزائي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169</Words>
  <Application>Microsoft Office PowerPoint</Application>
  <PresentationFormat>عرض على الشاشة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2024-03-19T13:32:51Z</dcterms:modified>
</cp:coreProperties>
</file>