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18" r:id="rId3"/>
    <p:sldId id="319" r:id="rId4"/>
    <p:sldId id="328" r:id="rId5"/>
    <p:sldId id="321" r:id="rId6"/>
    <p:sldId id="329" r:id="rId7"/>
    <p:sldId id="323" r:id="rId8"/>
    <p:sldId id="330" r:id="rId9"/>
    <p:sldId id="325" r:id="rId10"/>
    <p:sldId id="331" r:id="rId11"/>
    <p:sldId id="327" r:id="rId12"/>
    <p:sldId id="33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19"/>
            <p14:sldId id="328"/>
            <p14:sldId id="321"/>
            <p14:sldId id="329"/>
            <p14:sldId id="323"/>
            <p14:sldId id="330"/>
            <p14:sldId id="325"/>
            <p14:sldId id="331"/>
            <p14:sldId id="327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حَيٌّ هوَ الرَّبُّ إلَهي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هوَ الرَّبُّ إلَهي اللي أنا وَاقِف قُدَّامُه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سَيِّدِي المَلِك اللي أنا عَايش خَدَّامُـه</a:t>
            </a:r>
          </a:p>
          <a:p>
            <a:pPr rtl="1"/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rlabbo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khaddamo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Lord Who I serve is alive.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272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kern="0" dirty="0">
                <a:solidFill>
                  <a:srgbClr val="000000"/>
                </a:solidFill>
                <a:latin typeface="Arial"/>
                <a:cs typeface="+mn-cs"/>
              </a:rPr>
              <a:t>-5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وَاقِف مِستَنِّي وُعُود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تِتحَقَّق وِالمَجد يعُـــــــــود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ونُقَف كِدا صَفِّين بالعُ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ود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وِنعَلِّــــي في أنغَـــامــــه</a:t>
            </a:r>
          </a:p>
          <a:p>
            <a:pPr rtl="1"/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waqef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mestanni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woaod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tethaqqaa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yeaod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wenoaaf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keda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Saffen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wenaalli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anghamo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am waiting for the fulfillment of the promises and for the glory to come back. We will stand in rows praising Him.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251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هوَ الرَّبُّ إلَهي اللي أنا وَاقِف قُدَّامُه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سَيِّدِي المَلِك اللي أنا عَايش خَدَّامُـه</a:t>
            </a:r>
          </a:p>
          <a:p>
            <a:pPr rtl="1"/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rlabbo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khaddamo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Lord Who I serve is alive.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943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هوَ الرَّبُّ إلَهي اللي أنا وَاقِف قُدَّامُه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سَيِّدِي المَلِك اللي أنا عَايش خَدَّامُـه</a:t>
            </a:r>
          </a:p>
          <a:p>
            <a:pPr rtl="1"/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rlabbo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khaddamo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Lord Who I serve is alive.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kern="0" dirty="0">
                <a:solidFill>
                  <a:srgbClr val="000000"/>
                </a:solidFill>
                <a:latin typeface="Arial"/>
                <a:cs typeface="+mn-cs"/>
              </a:rPr>
              <a:t>-1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لا أنا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خَايف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مِن شِيءٍ كان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وَلا مِن مَخلوق مَهمـا إن كان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وَلا مِحتاج شِيء مِن إنسَــان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مكَفِّيني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سَلامُه</a:t>
            </a: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khayef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sheaen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makhloq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mehtaj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shea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ensan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dam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kaffini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salamo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fear nobody and nothing and I need no one,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am content with His peace.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هوَ الرَّبُّ إلَهي اللي أنا وَاقِف قُدَّامُه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سَيِّدِي المَلِك اللي أنا عَايش خَدَّامُـه</a:t>
            </a:r>
          </a:p>
          <a:p>
            <a:pPr rtl="1"/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rlabbo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khaddamo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Lord Who I serve is alive.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101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+mn-cs"/>
              </a:rPr>
              <a:t>-2</a:t>
            </a: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شَايف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آخر المِشوَار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جَاي الفَجر وجاي نهــــار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ولحَدِّ الشَّرّ ما ينهَار   أنا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هارفَع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أعلامه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shayef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akhr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meshwar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fajr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wejay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nhar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hadd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sharr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yenhar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harfaa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aalamo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see the end, the daylight is coming.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will lift up His banners until the evil falls.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90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هوَ الرَّبُّ إلَهي اللي أنا وَاقِف قُدَّامُه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سَيِّدِي المَلِك اللي أنا عَايش خَدَّامُـه</a:t>
            </a:r>
          </a:p>
          <a:p>
            <a:pPr rtl="1"/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rlabbo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khaddamo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Lord Who I serve is alive.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4995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kern="0" dirty="0">
                <a:solidFill>
                  <a:srgbClr val="000000"/>
                </a:solidFill>
                <a:latin typeface="Arial"/>
                <a:cs typeface="+mn-cs"/>
              </a:rPr>
              <a:t>-3</a:t>
            </a: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عَاكِف عَلى المَكتوب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ضِدَّ التَّيَّــــار المَقلُــ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ــــوب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باشهَد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لِيَسوع المَحبوب  وَأتشَارِك في آلامه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aakef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maktob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ttayyar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maqlob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bashhad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mahbob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watsharek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alamo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keep what is written against all the odds.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testify for Jesus and share in His suffering.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817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هوَ الرَّبُّ إلَهي اللي أنا وَاقِف قُدَّامُه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حَيٌّ سَيِّدِي المَلِك اللي أنا عَايش خَدَّامُـه</a:t>
            </a:r>
          </a:p>
          <a:p>
            <a:pPr rtl="1"/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rlabbo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khaddamo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Lord Who I serve is alive.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229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kern="0" dirty="0">
                <a:solidFill>
                  <a:srgbClr val="000000"/>
                </a:solidFill>
                <a:latin typeface="Arial"/>
                <a:cs typeface="+mn-cs"/>
              </a:rPr>
              <a:t>-4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عَارِف إيمَاني بمين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دالقادِر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يحفَظنـــــي 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مين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جاي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وهاشُوفه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بكُلِّ يَقين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زَي ما وَعَد في كَلام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ــه</a:t>
            </a:r>
          </a:p>
          <a:p>
            <a:pPr rtl="1"/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aaref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emani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bmeen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dal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ader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yehfazni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ameen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jay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hashofo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yaqeen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zay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kalamo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know Who I believe in, and He can save me.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He is coming back for sure as He promised.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4642</TotalTime>
  <Words>627</Words>
  <Application>Microsoft Office PowerPoint</Application>
  <PresentationFormat>عرض على الشاشة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432</cp:revision>
  <dcterms:created xsi:type="dcterms:W3CDTF">2021-12-07T14:30:00Z</dcterms:created>
  <dcterms:modified xsi:type="dcterms:W3CDTF">2025-03-04T13:05:04Z</dcterms:modified>
</cp:coreProperties>
</file>