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19" r:id="rId3"/>
    <p:sldId id="318" r:id="rId4"/>
    <p:sldId id="32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9"/>
            <p14:sldId id="318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حينما أدنو من قدسِكَ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حِينَمَا أدنُو مِن قُدسِكَ   حِينَ أنظُرُ جَمَالَكَ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تُصبِحُ كُلُّ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الأشيَ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اءِ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ظِ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ـلالاً في نُورِكَ</a:t>
            </a: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hinama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adno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qodseka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anzoro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toSbeho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alshiaai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zelalan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noreka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When I look into Your highness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When I gaze upon your loveliness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When all things that surround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Become shadows in the light of You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حِينَمَـــا أُسِرُّ قَلبَكَ   أُخضِعُ مَشِيئَتي لَكَ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تُصبِحُ كُلُّ الأشيَاءِ   ظِـلالاً في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نُــورِكَ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hinama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oserro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qalbaka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okhDeao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masheeaati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toSbeho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alshiaai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zelalan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noreka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When I have found the joy of reaching Your heart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When my will becomes enthroned in Your love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When all things that surround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Become shadows in the light of You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(أعبُدُكَ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أعبُدُكَ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أعِيشُ لِكي أُمَجِّدَكَ)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lang="ar-EG" sz="1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aabodoka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aabodoka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aaeesho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lekai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omajjedaka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 worship You)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reason I live is to worship You.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77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4653</TotalTime>
  <Words>167</Words>
  <Application>Microsoft Office PowerPoint</Application>
  <PresentationFormat>عرض على الشاشة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435</cp:revision>
  <dcterms:created xsi:type="dcterms:W3CDTF">2021-12-07T14:30:00Z</dcterms:created>
  <dcterms:modified xsi:type="dcterms:W3CDTF">2023-07-23T14:15:04Z</dcterms:modified>
</cp:coreProperties>
</file>