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95" r:id="rId4"/>
    <p:sldId id="39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2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حينما أدنو من قدسك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حِينَمَا أدنُو مِن قُدسِكَ   </a:t>
            </a:r>
            <a:endParaRPr lang="ar-EG" sz="8000" b="1" dirty="0"/>
          </a:p>
          <a:p>
            <a:pPr algn="ctr" rtl="1"/>
            <a:r>
              <a:rPr lang="ar-SA" sz="8000" b="1" dirty="0"/>
              <a:t>حِينَ أنظُرُ جَمَالَكَ</a:t>
            </a:r>
            <a:br>
              <a:rPr lang="ar-SA" sz="8000" b="1" dirty="0"/>
            </a:br>
            <a:r>
              <a:rPr lang="ar-SA" sz="8000" b="1" dirty="0"/>
              <a:t>تُصبِحُ كُلُّ الأشيَــــاءِ   </a:t>
            </a:r>
            <a:endParaRPr lang="ar-EG" sz="8000" b="1" dirty="0"/>
          </a:p>
          <a:p>
            <a:pPr algn="ctr" rtl="1"/>
            <a:r>
              <a:rPr lang="ar-SA" sz="8000" b="1" dirty="0"/>
              <a:t>ظِـــلالاً في نُورِكَ</a:t>
            </a:r>
            <a:br>
              <a:rPr lang="ar-SA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حِينَمَـــا أُسِرُّ قَلبَكَ   </a:t>
            </a:r>
            <a:endParaRPr lang="ar-EG" sz="8000" b="1" dirty="0"/>
          </a:p>
          <a:p>
            <a:pPr algn="ctr" rtl="1"/>
            <a:r>
              <a:rPr lang="ar-SA" sz="8000" b="1" dirty="0"/>
              <a:t>أُخضِعُ مَشِيئَتي لَكَ</a:t>
            </a:r>
            <a:br>
              <a:rPr lang="ar-SA" sz="8000" b="1" dirty="0"/>
            </a:br>
            <a:r>
              <a:rPr lang="ar-SA" sz="8000" b="1" dirty="0"/>
              <a:t>تُصبِحُ كُلُّ الأشيَاءِ   </a:t>
            </a:r>
            <a:endParaRPr lang="ar-EG" sz="8000" b="1" dirty="0"/>
          </a:p>
          <a:p>
            <a:pPr algn="ctr" rtl="1"/>
            <a:r>
              <a:rPr lang="ar-SA" sz="8000" b="1" dirty="0"/>
              <a:t>ظِـلالاً في نُــورِكَ</a:t>
            </a: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0"/>
            <a:ext cx="9982199" cy="6481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/>
              <a:t>(أعبُدُكَ  </a:t>
            </a:r>
            <a:r>
              <a:rPr lang="ar-SA" sz="8800" b="1" dirty="0" err="1"/>
              <a:t>أعبُدُكَ</a:t>
            </a:r>
            <a:r>
              <a:rPr lang="ar-SA" sz="8800" b="1" dirty="0"/>
              <a:t>   </a:t>
            </a:r>
            <a:endParaRPr lang="ar-EG" sz="8800" b="1" dirty="0"/>
          </a:p>
          <a:p>
            <a:pPr algn="ctr" rtl="1">
              <a:lnSpc>
                <a:spcPct val="150000"/>
              </a:lnSpc>
            </a:pPr>
            <a:r>
              <a:rPr lang="ar-SA" sz="8800" b="1" dirty="0"/>
              <a:t>أعِيشُ لِكي أُمَجِّدَكَ)2</a:t>
            </a:r>
            <a:br>
              <a:rPr lang="ar-SA" sz="88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42</Words>
  <Application>Microsoft Office PowerPoint</Application>
  <PresentationFormat>عرض على الشاشة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2024-03-19T15:38:44Z</dcterms:modified>
</cp:coreProperties>
</file>