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44" r:id="rId3"/>
    <p:sldId id="277" r:id="rId4"/>
    <p:sldId id="466" r:id="rId5"/>
    <p:sldId id="467" r:id="rId6"/>
    <p:sldId id="469" r:id="rId7"/>
    <p:sldId id="470" r:id="rId8"/>
    <p:sldId id="471" r:id="rId9"/>
    <p:sldId id="472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7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تـرنيـمـة</a:t>
            </a:r>
            <a:br>
              <a:rPr lang="ar-EG" sz="8000" b="1" dirty="0" smtClean="0"/>
            </a:br>
            <a:r>
              <a:rPr lang="ar-EG" sz="8000" b="1" dirty="0" err="1" smtClean="0"/>
              <a:t>دايس</a:t>
            </a:r>
            <a:r>
              <a:rPr lang="ar-EG" sz="8000" b="1" dirty="0" smtClean="0"/>
              <a:t> </a:t>
            </a:r>
            <a:r>
              <a:rPr lang="ar-EG" sz="8000" b="1" dirty="0" smtClean="0"/>
              <a:t>على عسلك يا عالم</a:t>
            </a:r>
          </a:p>
          <a:p>
            <a:pPr algn="ctr"/>
            <a:r>
              <a:rPr lang="ar-EG" sz="8000" b="1" dirty="0" smtClean="0"/>
              <a:t> 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62597"/>
            <a:ext cx="9982200" cy="7709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3600"/>
              </a:spcBef>
            </a:pPr>
            <a:r>
              <a:rPr lang="ar-EG" sz="6600" b="1" dirty="0" smtClean="0"/>
              <a:t>(</a:t>
            </a:r>
            <a:r>
              <a:rPr lang="ar-EG" sz="6600" b="1" dirty="0" err="1" smtClean="0"/>
              <a:t>دايس</a:t>
            </a:r>
            <a:r>
              <a:rPr lang="ar-EG" sz="6600" b="1" dirty="0" smtClean="0"/>
              <a:t> على عسلك يا عالم</a:t>
            </a:r>
            <a:br>
              <a:rPr lang="ar-EG" sz="6600" b="1" dirty="0" smtClean="0"/>
            </a:br>
            <a:r>
              <a:rPr lang="ar-EG" sz="6600" b="1" dirty="0" smtClean="0"/>
              <a:t>أنــا بإلــهي شبعــــــان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مُرة </a:t>
            </a:r>
            <a:r>
              <a:rPr lang="ar-EG" sz="6600" b="1" dirty="0" err="1" smtClean="0"/>
              <a:t>المية</a:t>
            </a:r>
            <a:r>
              <a:rPr lang="ar-EG" sz="6600" b="1" dirty="0" smtClean="0"/>
              <a:t> اللي </a:t>
            </a:r>
            <a:r>
              <a:rPr lang="ar-EG" sz="6600" b="1" dirty="0" err="1" smtClean="0"/>
              <a:t>بتعطيها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وعمرها ما تروي </a:t>
            </a:r>
            <a:r>
              <a:rPr lang="ar-EG" sz="6600" b="1" dirty="0" smtClean="0"/>
              <a:t>العطشان) </a:t>
            </a:r>
            <a:r>
              <a:rPr lang="ar-EG" sz="6600" b="1" dirty="0" smtClean="0"/>
              <a:t>2</a:t>
            </a:r>
            <a:br>
              <a:rPr lang="ar-EG" sz="6600" b="1" dirty="0" smtClean="0"/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" y="62597"/>
            <a:ext cx="9144000" cy="7709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(مهما </a:t>
            </a:r>
            <a:r>
              <a:rPr lang="ar-EG" sz="6600" b="1" dirty="0" smtClean="0"/>
              <a:t>تحاول تغريني</a:t>
            </a:r>
            <a:br>
              <a:rPr lang="ar-EG" sz="6600" b="1" dirty="0" smtClean="0"/>
            </a:br>
            <a:r>
              <a:rPr lang="ar-EG" sz="6600" b="1" dirty="0" smtClean="0"/>
              <a:t>أو من مجدك </a:t>
            </a:r>
            <a:r>
              <a:rPr lang="ar-EG" sz="6600" b="1" dirty="0" smtClean="0"/>
              <a:t>تعطيني)2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أنا يسوعي </a:t>
            </a:r>
            <a:r>
              <a:rPr lang="ar-EG" sz="6600" b="1" dirty="0" err="1" smtClean="0"/>
              <a:t>مكفيني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وقلبي بحبه </a:t>
            </a:r>
            <a:r>
              <a:rPr lang="ar-EG" sz="6600" b="1" dirty="0" smtClean="0"/>
              <a:t>مليان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381000"/>
            <a:ext cx="99822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600"/>
              </a:spcBef>
            </a:pPr>
            <a:r>
              <a:rPr lang="ar-EG" sz="7200" b="1" dirty="0" smtClean="0"/>
              <a:t>أنا نفسي أبية وفرحانة </a:t>
            </a:r>
            <a:endParaRPr lang="ar-EG" sz="7200" b="1" dirty="0" smtClean="0"/>
          </a:p>
          <a:p>
            <a:pPr algn="ctr" rtl="1">
              <a:spcBef>
                <a:spcPts val="3600"/>
              </a:spcBef>
            </a:pPr>
            <a:r>
              <a:rPr lang="ar-EG" sz="7200" b="1" dirty="0" smtClean="0"/>
              <a:t>( </a:t>
            </a:r>
            <a:r>
              <a:rPr lang="ar-EG" sz="7200" b="1" dirty="0" smtClean="0"/>
              <a:t>بابن الإنسان ) 2</a:t>
            </a:r>
            <a:br>
              <a:rPr lang="ar-EG" sz="7200" b="1" dirty="0" smtClean="0"/>
            </a:br>
            <a:r>
              <a:rPr lang="ar-EG" sz="7200" b="1" dirty="0" smtClean="0"/>
              <a:t>بدمه اشتراني وخلاني </a:t>
            </a:r>
            <a:endParaRPr lang="ar-EG" sz="7200" b="1" dirty="0" smtClean="0"/>
          </a:p>
          <a:p>
            <a:pPr algn="ctr" rtl="1">
              <a:spcBef>
                <a:spcPts val="3600"/>
              </a:spcBef>
            </a:pPr>
            <a:r>
              <a:rPr lang="ar-EG" sz="7200" b="1" dirty="0" smtClean="0"/>
              <a:t>( </a:t>
            </a:r>
            <a:r>
              <a:rPr lang="ar-EG" sz="7200" b="1" dirty="0" smtClean="0"/>
              <a:t>ملك وسلطان ) 2</a:t>
            </a: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" y="138797"/>
            <a:ext cx="9144000" cy="7709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(</a:t>
            </a:r>
            <a:r>
              <a:rPr lang="ar-EG" sz="6600" b="1" dirty="0" smtClean="0"/>
              <a:t>لا </a:t>
            </a:r>
            <a:r>
              <a:rPr lang="ar-EG" sz="6600" b="1" dirty="0" smtClean="0"/>
              <a:t>فلوسك ولا ولا </a:t>
            </a:r>
            <a:r>
              <a:rPr lang="ar-EG" sz="6600" b="1" dirty="0" err="1" smtClean="0"/>
              <a:t>دهبك</a:t>
            </a:r>
            <a:r>
              <a:rPr lang="ar-EG" sz="6600" b="1" dirty="0" smtClean="0"/>
              <a:t> ولا</a:t>
            </a:r>
            <a:br>
              <a:rPr lang="ar-EG" sz="6600" b="1" dirty="0" smtClean="0"/>
            </a:br>
            <a:r>
              <a:rPr lang="ar-EG" sz="6600" b="1" dirty="0" err="1" smtClean="0"/>
              <a:t>ولا</a:t>
            </a:r>
            <a:r>
              <a:rPr lang="ar-EG" sz="6600" b="1" dirty="0" smtClean="0"/>
              <a:t> حتى كنوز الدنيا كمان</a:t>
            </a:r>
            <a:br>
              <a:rPr lang="ar-EG" sz="6600" b="1" dirty="0" smtClean="0"/>
            </a:br>
            <a:r>
              <a:rPr lang="ar-EG" sz="6600" b="1" dirty="0" smtClean="0"/>
              <a:t>مش راح أقبلها لو كانت على</a:t>
            </a:r>
            <a:br>
              <a:rPr lang="ar-EG" sz="6600" b="1" dirty="0" smtClean="0"/>
            </a:br>
            <a:r>
              <a:rPr lang="ar-EG" sz="6600" b="1" dirty="0" smtClean="0"/>
              <a:t>عرشك راح </a:t>
            </a:r>
            <a:r>
              <a:rPr lang="ar-EG" sz="6600" b="1" dirty="0" err="1" smtClean="0"/>
              <a:t>بتملكني</a:t>
            </a:r>
            <a:r>
              <a:rPr lang="ar-EG" sz="6600" b="1" dirty="0" smtClean="0"/>
              <a:t> </a:t>
            </a:r>
            <a:r>
              <a:rPr lang="ar-EG" sz="6600" b="1" dirty="0" smtClean="0"/>
              <a:t>زمان)2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" y="62597"/>
            <a:ext cx="9144000" cy="7709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(مهما </a:t>
            </a:r>
            <a:r>
              <a:rPr lang="ar-EG" sz="6600" b="1" dirty="0" smtClean="0"/>
              <a:t>تحاول تغريني</a:t>
            </a:r>
            <a:br>
              <a:rPr lang="ar-EG" sz="6600" b="1" dirty="0" smtClean="0"/>
            </a:br>
            <a:r>
              <a:rPr lang="ar-EG" sz="6600" b="1" dirty="0" smtClean="0"/>
              <a:t>أو من مجدك </a:t>
            </a:r>
            <a:r>
              <a:rPr lang="ar-EG" sz="6600" b="1" dirty="0" smtClean="0"/>
              <a:t>تعطيني)2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أنا يسوعي </a:t>
            </a:r>
            <a:r>
              <a:rPr lang="ar-EG" sz="6600" b="1" dirty="0" err="1" smtClean="0"/>
              <a:t>مكفيني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وقلبي بحبه </a:t>
            </a:r>
            <a:r>
              <a:rPr lang="ar-EG" sz="6600" b="1" dirty="0" smtClean="0"/>
              <a:t>مليان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381000"/>
            <a:ext cx="99822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600"/>
              </a:spcBef>
            </a:pPr>
            <a:r>
              <a:rPr lang="ar-EG" sz="7200" b="1" dirty="0" smtClean="0"/>
              <a:t>مهما تتزين بعيوني </a:t>
            </a:r>
            <a:endParaRPr lang="ar-EG" sz="7200" b="1" dirty="0" smtClean="0"/>
          </a:p>
          <a:p>
            <a:pPr algn="ctr" rtl="1">
              <a:spcBef>
                <a:spcPts val="3600"/>
              </a:spcBef>
            </a:pPr>
            <a:r>
              <a:rPr lang="ar-EG" sz="7200" b="1" dirty="0" smtClean="0"/>
              <a:t>( </a:t>
            </a:r>
            <a:r>
              <a:rPr lang="ar-EG" sz="7200" b="1" dirty="0" err="1" smtClean="0"/>
              <a:t>بتبقى</a:t>
            </a:r>
            <a:r>
              <a:rPr lang="ar-EG" sz="7200" b="1" dirty="0" smtClean="0"/>
              <a:t> عريان ) 2</a:t>
            </a:r>
            <a:br>
              <a:rPr lang="ar-EG" sz="7200" b="1" dirty="0" smtClean="0"/>
            </a:br>
            <a:r>
              <a:rPr lang="ar-EG" sz="7200" b="1" dirty="0" smtClean="0"/>
              <a:t>إذا فكرك أسجد قدامك </a:t>
            </a:r>
            <a:endParaRPr lang="ar-EG" sz="7200" b="1" dirty="0" smtClean="0"/>
          </a:p>
          <a:p>
            <a:pPr algn="ctr" rtl="1">
              <a:spcBef>
                <a:spcPts val="3600"/>
              </a:spcBef>
            </a:pPr>
            <a:r>
              <a:rPr lang="ar-EG" sz="7200" b="1" dirty="0" smtClean="0"/>
              <a:t>( </a:t>
            </a:r>
            <a:r>
              <a:rPr lang="ar-EG" sz="7200" b="1" dirty="0" smtClean="0"/>
              <a:t>أنت غلطان ) 2</a:t>
            </a: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" y="-76200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(</a:t>
            </a:r>
            <a:r>
              <a:rPr lang="ar-EG" sz="6600" b="1" dirty="0" smtClean="0"/>
              <a:t>ولعلمك أنا ما بسجد أنا</a:t>
            </a:r>
            <a:br>
              <a:rPr lang="ar-EG" sz="6600" b="1" dirty="0" smtClean="0"/>
            </a:br>
            <a:r>
              <a:rPr lang="ar-EG" sz="6600" b="1" dirty="0" smtClean="0"/>
              <a:t>ولا ركبي </a:t>
            </a:r>
            <a:r>
              <a:rPr lang="ar-EG" sz="6600" b="1" dirty="0" err="1" smtClean="0"/>
              <a:t>بتركع</a:t>
            </a:r>
            <a:r>
              <a:rPr lang="ar-EG" sz="6600" b="1" dirty="0" smtClean="0"/>
              <a:t> مهما </a:t>
            </a:r>
            <a:r>
              <a:rPr lang="ar-EG" sz="6600" b="1" dirty="0" err="1" smtClean="0"/>
              <a:t>ان</a:t>
            </a:r>
            <a:r>
              <a:rPr lang="ar-EG" sz="6600" b="1" dirty="0" smtClean="0"/>
              <a:t> كان</a:t>
            </a:r>
            <a:br>
              <a:rPr lang="ar-EG" sz="6600" b="1" dirty="0" smtClean="0"/>
            </a:br>
            <a:r>
              <a:rPr lang="ar-EG" sz="6600" b="1" dirty="0" smtClean="0"/>
              <a:t>أنا قلبي اغتنى من يوم ما انحنى</a:t>
            </a:r>
            <a:br>
              <a:rPr lang="ar-EG" sz="6600" b="1" dirty="0" smtClean="0"/>
            </a:br>
            <a:r>
              <a:rPr lang="ar-EG" sz="6600" b="1" dirty="0" smtClean="0"/>
              <a:t>قدّام اللي </a:t>
            </a:r>
            <a:r>
              <a:rPr lang="ar-EG" sz="6600" b="1" dirty="0" err="1" smtClean="0"/>
              <a:t>بيغني</a:t>
            </a:r>
            <a:r>
              <a:rPr lang="ar-EG" sz="6600" b="1" dirty="0" smtClean="0"/>
              <a:t> </a:t>
            </a:r>
            <a:r>
              <a:rPr lang="ar-EG" sz="6600" b="1" dirty="0" smtClean="0"/>
              <a:t>الأكوان)2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" y="62597"/>
            <a:ext cx="9144000" cy="7709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(مهما </a:t>
            </a:r>
            <a:r>
              <a:rPr lang="ar-EG" sz="6600" b="1" dirty="0" smtClean="0"/>
              <a:t>تحاول تغريني</a:t>
            </a:r>
            <a:br>
              <a:rPr lang="ar-EG" sz="6600" b="1" dirty="0" smtClean="0"/>
            </a:br>
            <a:r>
              <a:rPr lang="ar-EG" sz="6600" b="1" dirty="0" smtClean="0"/>
              <a:t>أو من مجدك </a:t>
            </a:r>
            <a:r>
              <a:rPr lang="ar-EG" sz="6600" b="1" dirty="0" smtClean="0"/>
              <a:t>تعطيني)2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أنا يسوعي </a:t>
            </a:r>
            <a:r>
              <a:rPr lang="ar-EG" sz="6600" b="1" dirty="0" err="1" smtClean="0"/>
              <a:t>مكفيني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وقلبي بحبه </a:t>
            </a:r>
            <a:r>
              <a:rPr lang="ar-EG" sz="6600" b="1" dirty="0" smtClean="0"/>
              <a:t>مليان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1625</TotalTime>
  <Words>49</Words>
  <Application>Microsoft Office PowerPoint</Application>
  <PresentationFormat>عرض على الشاشة (3:4)‏</PresentationFormat>
  <Paragraphs>14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314</cp:revision>
  <dcterms:created xsi:type="dcterms:W3CDTF">2021-12-07T14:30:00Z</dcterms:created>
  <dcterms:modified xsi:type="dcterms:W3CDTF">2022-01-03T17:07:32Z</dcterms:modified>
</cp:coreProperties>
</file>