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9" r:id="rId3"/>
    <p:sldId id="320" r:id="rId4"/>
    <p:sldId id="318" r:id="rId5"/>
    <p:sldId id="321" r:id="rId6"/>
    <p:sldId id="328" r:id="rId7"/>
    <p:sldId id="323" r:id="rId8"/>
    <p:sldId id="324" r:id="rId9"/>
    <p:sldId id="327" r:id="rId10"/>
    <p:sldId id="329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9"/>
            <p14:sldId id="320"/>
            <p14:sldId id="318"/>
            <p14:sldId id="321"/>
            <p14:sldId id="328"/>
            <p14:sldId id="323"/>
            <p14:sldId id="324"/>
            <p14:sldId id="327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2" d="100"/>
          <a:sy n="82" d="100"/>
        </p:scale>
        <p:origin x="12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err="1"/>
              <a:t>دَايس</a:t>
            </a:r>
            <a:r>
              <a:rPr lang="ar-EG" sz="6000" b="1" dirty="0"/>
              <a:t> عَلى عَسَلك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دَايس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عَلى عَسَلك يا عَالَم   أنا بإلَهي شَبعَـــــان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مُرَّة المَيَّه اللي بتِعطِيها  وعَمرَها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مَاتِروي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العَطشَان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مَهما تحَاوِل تِغرينـــــــي   أو مِن مَجدك تِعطِيني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يَسوعــي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مِكَفِّينـــــي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وقلبي بحُب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ّه مَليَـــــان</a:t>
            </a:r>
          </a:p>
          <a:p>
            <a:pPr rtl="1"/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dayes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aasalak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ana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shabaan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morra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mayya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bteatiha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terwi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aatshan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thawel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teghrini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aw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teatini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mkaffini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Malian</a:t>
            </a: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step on your honey, oh World, I am satisfied with my God.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water you give is bitter and can not quench the thirst.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can not seduce me as my heart is full of the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love of Jesus.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204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دَايس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عَلى عَسَلك يا عَالَم   أنا بإلَهي شَبعَـــــان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مُرَّة المَيَّه اللي بتِعطِيها  وعَمرَها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مَاتِروي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العَطشَان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مَهما تحَاوِل تِغرينـــــــي   أو مِن مَجدك تِعطِيني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يَسوعــي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مِكَفِّينـــــي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وقلبي بحُب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ّه مَليَـــــان</a:t>
            </a:r>
          </a:p>
          <a:p>
            <a:pPr rtl="1"/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dayes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aasalak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ana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shabaan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morra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mayya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bteatiha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terwi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aatshan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thawel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teghrini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aw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teatini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mkaffini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Malian</a:t>
            </a: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step on your honey, oh World, I am satisfied with my God.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water you give is bitter and can not quench the thirst.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can not seduce me as my heart is full of the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love of Jesus.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9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</a:p>
          <a:p>
            <a:pPr rtl="1"/>
            <a:r>
              <a:rPr lang="ar-EG" sz="100" b="1" kern="0" noProof="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نفسي أبيَّة وفرحَان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ِبن الإنسَان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بدَمّ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اِشتَرَاني وخَل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انــــي مَلِك وسُلطان</a:t>
            </a:r>
          </a:p>
          <a:p>
            <a:pPr rtl="1"/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farhane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bebne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ensan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bedammo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eshtarani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khallani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soltan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4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content and rejoicing in the Son of man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Who bought me by His blood and made me a king.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فلوسَك وَلا  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دَهَبَك وَلا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حَتَّى كنــوز الدُّنيَــــا كَمَان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مُش رَاح اِقبَلها   لو كَانِت عَلى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عَرشك رَاح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بتمَلِّكني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زَمَـــــان</a:t>
            </a:r>
          </a:p>
          <a:p>
            <a:pPr rtl="1"/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flosak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dahabak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knoz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ddonia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kaman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mosh rah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eqbala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aarshak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rah bet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mallekni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zaman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refuse all your treasures even if they place me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on your throne.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مَهما تحَاوِل تِغرينـــــــي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أو مِن مَجدك تِعطِين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يَسوعــي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مِكَفِّين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وقلبي بحُب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ّه مَليَــــ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ـان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thawel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teghrini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aw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teatini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mkaffini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Malian</a:t>
            </a: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can not seduce me as my heart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is full of the love of Jesus.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608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دَايس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عَلى عَسَلك يا عَالَم   أنا بإلَهي شَبعَـــــان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مُرَّة المَيَّه اللي بتِعطِيها  وعَمرَها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مَاتِروي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العَطشَان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مَهما تحَاوِل تِغرينـــــــي   أو مِن مَجدك تِعطِيني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يَسوعــي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مِكَفِّينـــــي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وقلبي بحُب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ّه مَليَـــــان</a:t>
            </a:r>
          </a:p>
          <a:p>
            <a:pPr rtl="1"/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dayes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aasalak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ana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shabaan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morra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mayya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bteatiha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terwi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aatshan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thawel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teghrini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aw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teatini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mkaffini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Malian</a:t>
            </a: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step on your honey, oh World, I am satisfied with my God.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water you give is bitter and can not quench the thirst.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can not seduce me as my heart is full of the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love of Jesus.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330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</a:p>
          <a:p>
            <a:pPr rtl="1"/>
            <a:r>
              <a:rPr lang="ar-EG" sz="100" b="1" kern="0" noProof="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مَهمَا تِتزَيَّن بعيُوني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بتِبقَى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عِريَان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وإذا فِكرك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سجُد قُدَّامَك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غَلطـان</a:t>
            </a:r>
          </a:p>
          <a:p>
            <a:pPr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tetzayyan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aioni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btebqa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aerian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fekrak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asjod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oddamak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ghaltan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However you beautify yourself, you will still be bare.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If you think I might worship you, you are wrong.</a:t>
            </a:r>
            <a:endParaRPr kumimoji="0" lang="ar-EG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073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وِلعِلمَك أنا  ما ب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ســـــــجُد أنا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وَلا رُكَبي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بتِركَع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مَهما إن كان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قلبي اِغتَني  يُوم اللي اِنحَنَى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قُدَّام اللي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بيغنــــــــــي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الأكوَان</a:t>
            </a:r>
          </a:p>
          <a:p>
            <a:pPr rtl="1"/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welaelmak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  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basjod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rokabi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bterkaa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eghtana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enhana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oddam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byeghni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akwan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you to know that I kneel down to nobody.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am fully satisfied since I submitted to God.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256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وِلعِلمَك أنا  ما ب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ســـــــجُد أنا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وَلا رُكَبي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بتِركَع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مَهما إن كان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قلبي اِغتَني  يُوم اللي اِنحَنَى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قُدَّام اللي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بيغنــــــــــي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الأكوَان</a:t>
            </a: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welaelmak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  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basjod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rokabi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bterkaa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eghtana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enhana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oddam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byeghni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akwan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want you to know that I kneel down to nobody.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am fully satisfied since I submitted to God.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0440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4798</TotalTime>
  <Words>756</Words>
  <Application>Microsoft Office PowerPoint</Application>
  <PresentationFormat>عرض على الشاشة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446</cp:revision>
  <dcterms:created xsi:type="dcterms:W3CDTF">2021-12-07T14:30:00Z</dcterms:created>
  <dcterms:modified xsi:type="dcterms:W3CDTF">2025-03-04T12:47:08Z</dcterms:modified>
</cp:coreProperties>
</file>