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5" r:id="rId2"/>
    <p:sldId id="320" r:id="rId3"/>
    <p:sldId id="324" r:id="rId4"/>
    <p:sldId id="323" r:id="rId5"/>
    <p:sldId id="325" r:id="rId6"/>
    <p:sldId id="29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20"/>
            <p14:sldId id="324"/>
            <p14:sldId id="323"/>
            <p14:sldId id="325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9" autoAdjust="0"/>
    <p:restoredTop sz="94660"/>
  </p:normalViewPr>
  <p:slideViewPr>
    <p:cSldViewPr>
      <p:cViewPr varScale="1">
        <p:scale>
          <a:sx n="64" d="100"/>
          <a:sy n="64" d="100"/>
        </p:scale>
        <p:origin x="64" y="308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73136"/>
            <a:ext cx="9144000" cy="2691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0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دَايمَاً </a:t>
            </a:r>
            <a:r>
              <a:rPr lang="ar-EG" sz="6000" b="1" dirty="0" err="1"/>
              <a:t>باسأل</a:t>
            </a:r>
            <a:r>
              <a:rPr lang="ar-EG" sz="6000" b="1" dirty="0"/>
              <a:t> نفسي لِيه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1- </a:t>
            </a:r>
          </a:p>
          <a:p>
            <a:pPr rtl="1"/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دَايمَاً </a:t>
            </a:r>
            <a:r>
              <a:rPr kumimoji="0" lang="ar-EG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باسأل</a:t>
            </a:r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نفسي لِيه  </a:t>
            </a:r>
          </a:p>
          <a:p>
            <a:pPr rtl="1"/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يَسوع جه </a:t>
            </a:r>
            <a:r>
              <a:rPr kumimoji="0" lang="ar-EG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عَلشَاني</a:t>
            </a:r>
            <a:b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وسَاب </a:t>
            </a:r>
            <a:r>
              <a:rPr kumimoji="0" lang="ar-EG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المَلايكَــــــــة</a:t>
            </a:r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  </a:t>
            </a:r>
          </a:p>
          <a:p>
            <a:pPr rtl="1"/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وجه لِلأرض فَقير</a:t>
            </a:r>
            <a:b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b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ar-EG" sz="6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8853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810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اِتعَاقب بَدَالي  </a:t>
            </a:r>
          </a:p>
          <a:p>
            <a:pPr rtl="1"/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شَال عَنِّي أحمَالي  </a:t>
            </a:r>
          </a:p>
          <a:p>
            <a:pPr rtl="1"/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وبدَالها </a:t>
            </a:r>
            <a:r>
              <a:rPr kumimoji="0" lang="ar-EG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إدَّالي</a:t>
            </a:r>
            <a:b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حُب وقلب كبير لِيه؟   </a:t>
            </a:r>
          </a:p>
          <a:p>
            <a:pPr rtl="1"/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لأن الله مَحَبَّة</a:t>
            </a:r>
            <a:b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ar-EG" sz="6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8502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n-cs"/>
              </a:rPr>
              <a:t>2- </a:t>
            </a:r>
          </a:p>
          <a:p>
            <a:pPr rtl="1"/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لِيه يَسوع </a:t>
            </a:r>
            <a:r>
              <a:rPr kumimoji="0" lang="ar-EG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بيسَامِح</a:t>
            </a:r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 </a:t>
            </a:r>
          </a:p>
          <a:p>
            <a:pPr rtl="1"/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لَمَّا </a:t>
            </a:r>
            <a:r>
              <a:rPr kumimoji="0" lang="ar-EG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باغلَط</a:t>
            </a:r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في حَقّ</a:t>
            </a:r>
            <a:r>
              <a:rPr kumimoji="0" lang="ar-SA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ُ</a:t>
            </a:r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ه</a:t>
            </a:r>
            <a:b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لَمَّا </a:t>
            </a:r>
            <a:r>
              <a:rPr kumimoji="0" lang="ar-EG" sz="7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باجيلُه</a:t>
            </a:r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بتوبَــــة  </a:t>
            </a:r>
          </a:p>
          <a:p>
            <a:pPr rtl="1"/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وَأنا قلبي ندمَــــان؟</a:t>
            </a:r>
            <a:b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endParaRPr kumimoji="0" lang="ar-EG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7073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858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6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بينسَى</a:t>
            </a:r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 الخَطِيَّة  </a:t>
            </a:r>
          </a:p>
          <a:p>
            <a:pPr rtl="1"/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ويمسَح دَمع عِينَيَّ  </a:t>
            </a:r>
          </a:p>
          <a:p>
            <a:pPr rtl="1"/>
            <a:r>
              <a:rPr kumimoji="0" lang="ar-EG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ويمسِك إيدَيَّ</a:t>
            </a:r>
            <a:b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ويخَلِّيني فَرحَان لِيه؟ </a:t>
            </a:r>
          </a:p>
          <a:p>
            <a:pPr rtl="1"/>
            <a:r>
              <a:rPr kumimoji="0" lang="ar-EG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  <a:t>لأن الله مَحَبَّة</a:t>
            </a:r>
            <a:b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ar-EG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1381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4799</TotalTime>
  <Words>73</Words>
  <Application>Microsoft Office PowerPoint</Application>
  <PresentationFormat>عرض على الشاشة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448</cp:revision>
  <dcterms:created xsi:type="dcterms:W3CDTF">2021-12-07T14:30:00Z</dcterms:created>
  <dcterms:modified xsi:type="dcterms:W3CDTF">2024-03-12T13:36:15Z</dcterms:modified>
</cp:coreProperties>
</file>