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0" r:id="rId3"/>
    <p:sldId id="323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دَايمَاً </a:t>
            </a:r>
            <a:r>
              <a:rPr lang="ar-EG" sz="6000" b="1" dirty="0" err="1"/>
              <a:t>باسأل</a:t>
            </a:r>
            <a:r>
              <a:rPr lang="ar-EG" sz="6000" b="1" dirty="0"/>
              <a:t> نفسي لِيه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دَايمَاً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باسأل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نفسي لِيه  يَسوع جه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عَلشَاني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وسَاب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المَلايكَــــــــة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 وجه لِلأرض فَقير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اِتعَاقب بَدَالي  شَال عَنِّي أحمَالي  وبدَالها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إدَّالي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حُب وقلب كبير   لِيه؟   لأن الله مَحَبَّة</a:t>
            </a:r>
            <a:b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dayman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basaal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nafsi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aalashani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sab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elmalayka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arD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faqeer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etaaqeb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badali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shal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aanni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ahmali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webdalha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eddali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kbeer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?  le anna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mahabba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always ask myself why Jesus left heaven and came to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earth for me? He was punished instead of me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gave me a great love because God is love.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لِيه يَسوع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بيسَامِح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 لَمَّا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باغلَط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في حَقّ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ُ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لَمَّا </a:t>
            </a:r>
            <a:r>
              <a:rPr kumimoji="0" lang="ar-EG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باجيلُه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بتوبَــــة  وَأنا قلبي ندمَــــان؟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بينسَى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الخَطِيَّة  ويمسَح دَمع عِينَيَّ  ويمسِك إيدَيَّ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ويخَلِّيني فَرحَان   لِيه؟ لأن الله مَحَبَّة</a:t>
            </a: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byesameh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baghlat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haqqo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lamma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bajilo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toba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nadman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byensa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alkhatia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dama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aenayya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yemsek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edayya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 we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yekhallini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farhan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laih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?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le anna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allah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mahabba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Why does Jesus forgive me when I repent? Why does He forget sin and wipe tears? Because God is love.</a:t>
            </a: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073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4798</TotalTime>
  <Words>202</Words>
  <Application>Microsoft Office PowerPoint</Application>
  <PresentationFormat>عرض على الشاشة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447</cp:revision>
  <dcterms:created xsi:type="dcterms:W3CDTF">2021-12-07T14:30:00Z</dcterms:created>
  <dcterms:modified xsi:type="dcterms:W3CDTF">2023-08-03T07:08:01Z</dcterms:modified>
</cp:coreProperties>
</file>