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6" r:id="rId3"/>
    <p:sldId id="277" r:id="rId4"/>
    <p:sldId id="398" r:id="rId5"/>
    <p:sldId id="39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36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دُقِّي </a:t>
            </a:r>
            <a:r>
              <a:rPr lang="ar-EG" sz="6600" b="1" dirty="0" err="1"/>
              <a:t>دُقِّي</a:t>
            </a:r>
            <a:r>
              <a:rPr lang="ar-EG" sz="6600" b="1" dirty="0"/>
              <a:t> يا أجرَاس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>
                <a:solidFill>
                  <a:srgbClr val="00582A"/>
                </a:solidFill>
              </a:rPr>
              <a:t>(ق)</a:t>
            </a:r>
            <a:r>
              <a:rPr lang="ar-EG" sz="72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(دُقِّي </a:t>
            </a:r>
            <a:r>
              <a:rPr lang="ar-SA" sz="7200" b="1" dirty="0" err="1">
                <a:solidFill>
                  <a:srgbClr val="00582A"/>
                </a:solidFill>
              </a:rPr>
              <a:t>دُقِّي</a:t>
            </a:r>
            <a:r>
              <a:rPr lang="ar-SA" sz="7200" b="1" dirty="0">
                <a:solidFill>
                  <a:srgbClr val="00582A"/>
                </a:solidFill>
              </a:rPr>
              <a:t> يا أجرَاس   </a:t>
            </a:r>
            <a:r>
              <a:rPr lang="ar-SA" sz="7200" b="1" dirty="0" err="1">
                <a:solidFill>
                  <a:srgbClr val="00582A"/>
                </a:solidFill>
              </a:rPr>
              <a:t>النَّهَـــــــاردَا</a:t>
            </a:r>
            <a:r>
              <a:rPr lang="ar-SA" sz="7200" b="1" dirty="0">
                <a:solidFill>
                  <a:srgbClr val="00582A"/>
                </a:solidFill>
              </a:rPr>
              <a:t> عِيد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يَسوع جَانا في أرضِنا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وِخَلَّى القلب سَعِيد)2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سَاب مَجد </a:t>
            </a:r>
            <a:r>
              <a:rPr lang="ar-SA" sz="7200" b="1" dirty="0" err="1"/>
              <a:t>السَّمَـــــا</a:t>
            </a:r>
            <a:r>
              <a:rPr lang="ar-SA" sz="7200" b="1" dirty="0"/>
              <a:t>   </a:t>
            </a:r>
            <a:endParaRPr lang="ar-EG" sz="7200" b="1" dirty="0"/>
          </a:p>
          <a:p>
            <a:pPr algn="ctr" rtl="1"/>
            <a:r>
              <a:rPr lang="ar-SA" sz="7200" b="1" dirty="0"/>
              <a:t>ضَحَّـــــى بالغِنَـــــــــى</a:t>
            </a:r>
            <a:br>
              <a:rPr lang="ar-SA" sz="7200" b="1" dirty="0"/>
            </a:br>
            <a:r>
              <a:rPr lang="ar-SA" sz="7200" b="1" dirty="0" err="1"/>
              <a:t>جَا</a:t>
            </a:r>
            <a:r>
              <a:rPr lang="ar-SA" sz="7200" b="1" dirty="0"/>
              <a:t> لِلأرض فقيـــــر   </a:t>
            </a:r>
            <a:endParaRPr lang="ar-EG" sz="7200" b="1" dirty="0"/>
          </a:p>
          <a:p>
            <a:pPr algn="ctr" rtl="1"/>
            <a:r>
              <a:rPr lang="ar-SA" sz="7200" b="1" dirty="0" err="1"/>
              <a:t>عَلَشَـــــــان</a:t>
            </a:r>
            <a:r>
              <a:rPr lang="ar-SA" sz="7200" b="1" dirty="0"/>
              <a:t> </a:t>
            </a:r>
            <a:r>
              <a:rPr lang="ar-SA" sz="7200" b="1" dirty="0" err="1"/>
              <a:t>بيحِبِّنـــــــا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في كُلِّ آلامنا وِكُلِّ أفرَاحنا </a:t>
            </a:r>
            <a:endParaRPr lang="ar-EG" sz="7200" b="1" dirty="0"/>
          </a:p>
          <a:p>
            <a:pPr algn="ctr" rtl="1"/>
            <a:r>
              <a:rPr lang="ar-SA" sz="7200" b="1" dirty="0"/>
              <a:t>هوَ </a:t>
            </a:r>
            <a:r>
              <a:rPr lang="ar-SA" sz="7200" b="1" dirty="0" err="1"/>
              <a:t>حَاسِس</a:t>
            </a:r>
            <a:r>
              <a:rPr lang="ar-SA" sz="7200" b="1" dirty="0"/>
              <a:t> بينا</a:t>
            </a:r>
            <a:br>
              <a:rPr lang="ar-SA" sz="7200" b="1" dirty="0"/>
            </a:br>
            <a:r>
              <a:rPr lang="ar-SA" sz="7200" b="1" dirty="0"/>
              <a:t>في كُلِّ لَحظَة في عُمرِنا  </a:t>
            </a:r>
            <a:endParaRPr lang="ar-EG" sz="7200" b="1" dirty="0"/>
          </a:p>
          <a:p>
            <a:pPr algn="ctr" rtl="1"/>
            <a:r>
              <a:rPr lang="ar-SA" sz="7200" b="1" dirty="0" err="1"/>
              <a:t>دا</a:t>
            </a:r>
            <a:r>
              <a:rPr lang="ar-SA" sz="7200" b="1" dirty="0"/>
              <a:t> هوَ مَعنَى العِيد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56283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baseline="30000" dirty="0">
                <a:solidFill>
                  <a:srgbClr val="00582A"/>
                </a:solidFill>
              </a:rPr>
              <a:t>(ق)</a:t>
            </a:r>
            <a:r>
              <a:rPr lang="ar-EG" sz="72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(دُقِّي </a:t>
            </a:r>
            <a:r>
              <a:rPr lang="ar-SA" sz="7200" b="1" dirty="0" err="1">
                <a:solidFill>
                  <a:srgbClr val="00582A"/>
                </a:solidFill>
              </a:rPr>
              <a:t>دُقِّي</a:t>
            </a:r>
            <a:r>
              <a:rPr lang="ar-SA" sz="7200" b="1" dirty="0">
                <a:solidFill>
                  <a:srgbClr val="00582A"/>
                </a:solidFill>
              </a:rPr>
              <a:t> يا أجرَاس   </a:t>
            </a:r>
            <a:r>
              <a:rPr lang="ar-SA" sz="7200" b="1" dirty="0" err="1">
                <a:solidFill>
                  <a:srgbClr val="00582A"/>
                </a:solidFill>
              </a:rPr>
              <a:t>النَّهَـــــــاردَا</a:t>
            </a:r>
            <a:r>
              <a:rPr lang="ar-SA" sz="7200" b="1" dirty="0">
                <a:solidFill>
                  <a:srgbClr val="00582A"/>
                </a:solidFill>
              </a:rPr>
              <a:t> عِيد</a:t>
            </a:r>
            <a:br>
              <a:rPr lang="ar-SA" sz="7200" b="1" dirty="0">
                <a:solidFill>
                  <a:srgbClr val="00582A"/>
                </a:solidFill>
              </a:rPr>
            </a:br>
            <a:r>
              <a:rPr lang="ar-SA" sz="7200" b="1" dirty="0">
                <a:solidFill>
                  <a:srgbClr val="00582A"/>
                </a:solidFill>
              </a:rPr>
              <a:t>يَسوع جَانا في أرضِنا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وِخَلَّى القلب سَعِيد)2</a:t>
            </a:r>
            <a:br>
              <a:rPr lang="ar-SA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76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2024-03-14T07:49:21Z</dcterms:modified>
</cp:coreProperties>
</file>