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1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دقي يا أجراس </a:t>
            </a:r>
            <a:r>
              <a:rPr lang="ar-EG" sz="6000" b="1" dirty="0" err="1"/>
              <a:t>النهاردة</a:t>
            </a:r>
            <a:r>
              <a:rPr lang="ar-EG" sz="6000" b="1" dirty="0"/>
              <a:t> عيد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(دُقِّي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دُقِّي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أجرَاس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النَّهَـــــــاردَ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عِيد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 جَانا في أرضِنا وِخَلَّى القلب سَعِيد)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ajras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elnnaharda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Ring O bells, today is Christmas day.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came to earth and filled our hearts with joy.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سَاب مَجد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ضَحَّـــــى بالغِنَـــــــــى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لِلأرض فقيـــــر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عَلَشَـــــــان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بيحِبِّنـــــــا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آلامنـــا وِكُلِّ أفرَاحنـا هوَ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حَاسِس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لَحظَة في عُمرِنا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هوَ مَعنَى العِيد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Dahha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faqeer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byehebbena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hases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aomrena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left the glory of heaven, sacrificed His wealth and came to earth as a poor child because He loves us. He feels with us on our pains and our joys; He is the meaning of the celebration.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4797</TotalTime>
  <Words>173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446</cp:revision>
  <dcterms:created xsi:type="dcterms:W3CDTF">2021-12-07T14:30:00Z</dcterms:created>
  <dcterms:modified xsi:type="dcterms:W3CDTF">2023-08-03T08:29:51Z</dcterms:modified>
</cp:coreProperties>
</file>