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0" r:id="rId3"/>
    <p:sldId id="319" r:id="rId4"/>
    <p:sldId id="325" r:id="rId5"/>
    <p:sldId id="322" r:id="rId6"/>
    <p:sldId id="326" r:id="rId7"/>
    <p:sldId id="324" r:id="rId8"/>
    <p:sldId id="32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9"/>
            <p14:sldId id="325"/>
            <p14:sldId id="322"/>
            <p14:sldId id="326"/>
            <p14:sldId id="324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دم يسوع غالي وثمين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SA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ي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غ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وثم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بيشفَــــع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المَلايين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بيشفـي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 وأنين</a:t>
            </a:r>
            <a:b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بتشــــه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سنين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alt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(dam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thameen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teshhad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Jesus is precious; it heals millions,</a:t>
            </a: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heals wounds and pains. Years testify for it.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</a:p>
          <a:p>
            <a:pPr rtl="1"/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بيعل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ارات</a:t>
            </a:r>
            <a:r>
              <a:rPr lang="ar-EG" alt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وبيس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 راس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الحَي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بتعل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اله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تاف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وأغاني بصُنوج و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yealen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enteSarat</a:t>
            </a:r>
            <a:r>
              <a:rPr lang="en-US" altLang="ar-EG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yeshaq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ras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hayyat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tealalo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hotafat</a:t>
            </a:r>
            <a:r>
              <a:rPr lang="en-US" altLang="ar-EG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Sonoj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</a:t>
            </a:r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declares victories and crushes the</a:t>
            </a: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head of the serpent. The Lord’s praises increase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SA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ي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غ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وثم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بيشفَــــع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المَلايين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بيشفـي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 وأنين</a:t>
            </a:r>
            <a:b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بتشــــه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سنين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alt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(dam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thameen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teshhad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Jesus is precious; it heals millions,</a:t>
            </a: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heals wounds and pains. Years testify for it.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69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</a:p>
          <a:p>
            <a:pPr rtl="1"/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بد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ـع أع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مَجدَك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لى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كُل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 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كان</a:t>
            </a:r>
            <a:b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إن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 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ـــلام</a:t>
            </a:r>
            <a: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مُلك فادي الإنس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endParaRPr kumimoji="0" lang="en-US" alt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dab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dammak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yeala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altLang="ar-EG" sz="2400" b="1" kern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ansan</a:t>
            </a:r>
            <a:b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your blood we raise banners, Your glory will rise everywhere. We declare You are the Lord of peace, we declare You man’s Savior.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06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SA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ي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غ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وثم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بيشفَــــع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المَلايين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بيشفـي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 وأنين</a:t>
            </a:r>
            <a:b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بتشــــه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سنين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alt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(dam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thameen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teshhad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Jesus is precious; it heals millions,</a:t>
            </a: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heals wounds and pains. Years testify for it.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33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</a:p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فع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اِسم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lang="ar-EG" alt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ح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ياتنا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ص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ليك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وعد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لينا و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أكيد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ساك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فينا يا أغلى م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nerfaa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noaalleek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Sarit leek</a:t>
            </a:r>
            <a:b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r>
              <a:rPr lang="es-ES" altLang="ar-EG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fina ya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s-E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</a:t>
            </a: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alt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ar-EG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br>
              <a:rPr kumimoji="0" lang="en-US" alt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Your name on high, our lives have become Yours. Your promise to us is sure, You dwell in us our precious King.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53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SA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ي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غ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وثم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بيشفَــــع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المَلايين</a:t>
            </a:r>
            <a:br>
              <a:rPr kumimoji="0" lang="en-US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بيشفـي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 وأنين</a:t>
            </a:r>
            <a:b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 </a:t>
            </a:r>
            <a:r>
              <a:rPr kumimoji="0" lang="ar-SA" alt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بتشــــه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ع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سنين</a:t>
            </a:r>
            <a:r>
              <a:rPr kumimoji="0" lang="ar-EG" alt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alt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(dam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thameen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yeshfaa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</a:t>
            </a:r>
            <a:b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 be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teshhad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aanno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Jesus is precious; it heals millions,</a:t>
            </a:r>
          </a:p>
          <a:p>
            <a:pPr rtl="1"/>
            <a:r>
              <a:rPr kumimoji="0" lang="en-US" alt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heals wounds and pains. Years testify for it.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43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4816</TotalTime>
  <Words>661</Words>
  <Application>Microsoft Office PowerPoint</Application>
  <PresentationFormat>عرض على الشاشة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449</cp:revision>
  <dcterms:created xsi:type="dcterms:W3CDTF">2021-12-07T14:30:00Z</dcterms:created>
  <dcterms:modified xsi:type="dcterms:W3CDTF">2025-02-25T08:10:38Z</dcterms:modified>
</cp:coreProperties>
</file>