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5" r:id="rId2"/>
    <p:sldId id="277" r:id="rId3"/>
    <p:sldId id="395" r:id="rId4"/>
    <p:sldId id="396" r:id="rId5"/>
    <p:sldId id="397" r:id="rId6"/>
    <p:sldId id="398" r:id="rId7"/>
    <p:sldId id="399" r:id="rId8"/>
    <p:sldId id="29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277"/>
            <p14:sldId id="395"/>
            <p14:sldId id="396"/>
            <p14:sldId id="397"/>
            <p14:sldId id="398"/>
            <p14:sldId id="399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41" autoAdjust="0"/>
    <p:restoredTop sz="94660"/>
  </p:normalViewPr>
  <p:slideViewPr>
    <p:cSldViewPr>
      <p:cViewPr varScale="1">
        <p:scale>
          <a:sx n="57" d="100"/>
          <a:sy n="57" d="100"/>
        </p:scale>
        <p:origin x="192" y="448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3/17/2024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3/17/2024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3/17/2024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0"/>
            <a:ext cx="9144000" cy="33956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7200" b="1" dirty="0"/>
              <a:t>راحتي يا رب حقًا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311289"/>
            <a:ext cx="9982199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6000" b="1" dirty="0"/>
              <a:t>1-</a:t>
            </a:r>
            <a:r>
              <a:rPr lang="ar-EG" sz="7200" b="1" dirty="0"/>
              <a:t> </a:t>
            </a:r>
          </a:p>
          <a:p>
            <a:pPr algn="ctr"/>
            <a:r>
              <a:rPr lang="ar-EG" sz="7200" b="1" dirty="0"/>
              <a:t>راحتي يا رب حقًا</a:t>
            </a:r>
          </a:p>
          <a:p>
            <a:pPr algn="ctr"/>
            <a:r>
              <a:rPr lang="ar-EG" sz="7200" b="1" dirty="0"/>
              <a:t>أن ليَّ فيك مكان</a:t>
            </a:r>
          </a:p>
          <a:p>
            <a:pPr algn="ctr"/>
            <a:r>
              <a:rPr lang="ar-EG" sz="7200" b="1" dirty="0"/>
              <a:t>واثق لا أنسى منك</a:t>
            </a:r>
          </a:p>
          <a:p>
            <a:pPr algn="ctr"/>
            <a:r>
              <a:rPr lang="ar-EG" sz="7200" b="1" dirty="0"/>
              <a:t>مهما ضاق بيَّ الزمان</a:t>
            </a:r>
            <a:endParaRPr lang="ar-EG" sz="88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381000"/>
            <a:ext cx="9982199" cy="71096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7200" b="1" dirty="0">
                <a:solidFill>
                  <a:srgbClr val="003300"/>
                </a:solidFill>
              </a:rPr>
              <a:t>القرار: </a:t>
            </a:r>
          </a:p>
          <a:p>
            <a:pPr algn="ctr"/>
            <a:r>
              <a:rPr lang="ar-EG" sz="7200" b="1" dirty="0">
                <a:solidFill>
                  <a:srgbClr val="003300"/>
                </a:solidFill>
              </a:rPr>
              <a:t>(يا مسيحي يا حياتي </a:t>
            </a:r>
          </a:p>
          <a:p>
            <a:pPr algn="ctr"/>
            <a:r>
              <a:rPr lang="ar-EG" sz="7200" b="1" dirty="0">
                <a:solidFill>
                  <a:srgbClr val="003300"/>
                </a:solidFill>
              </a:rPr>
              <a:t>يا شفيعي كل آن </a:t>
            </a:r>
          </a:p>
          <a:p>
            <a:pPr algn="ctr"/>
            <a:r>
              <a:rPr lang="ar-EG" sz="7200" b="1" dirty="0">
                <a:solidFill>
                  <a:srgbClr val="003300"/>
                </a:solidFill>
              </a:rPr>
              <a:t>كلما خارت قواي </a:t>
            </a:r>
          </a:p>
          <a:p>
            <a:pPr algn="ctr"/>
            <a:r>
              <a:rPr lang="ar-EG" sz="7200" b="1" dirty="0">
                <a:solidFill>
                  <a:srgbClr val="003300"/>
                </a:solidFill>
              </a:rPr>
              <a:t>منك عوني والأمان) 2</a:t>
            </a:r>
            <a:br>
              <a:rPr lang="ar-EG" sz="7200" b="1" dirty="0">
                <a:solidFill>
                  <a:srgbClr val="003300"/>
                </a:solidFill>
              </a:rPr>
            </a:br>
            <a:endParaRPr lang="ar-EG" sz="8800" b="1" dirty="0">
              <a:solidFill>
                <a:srgbClr val="00330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311289"/>
            <a:ext cx="9982199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6000" b="1" dirty="0"/>
              <a:t>2-</a:t>
            </a:r>
            <a:r>
              <a:rPr lang="ar-EG" sz="7200" b="1" dirty="0"/>
              <a:t> </a:t>
            </a:r>
          </a:p>
          <a:p>
            <a:pPr algn="ctr"/>
            <a:r>
              <a:rPr lang="ar-EG" sz="7200" b="1" dirty="0"/>
              <a:t>ثابت قلبي يا ربي</a:t>
            </a:r>
          </a:p>
          <a:p>
            <a:pPr algn="ctr"/>
            <a:r>
              <a:rPr lang="ar-EG" sz="7200" b="1" dirty="0"/>
              <a:t>ثابت يا صخرتي</a:t>
            </a:r>
          </a:p>
          <a:p>
            <a:pPr algn="ctr"/>
            <a:r>
              <a:rPr lang="ar-EG" sz="7200" b="1" dirty="0"/>
              <a:t>رافع عينيَّ إليك</a:t>
            </a:r>
          </a:p>
          <a:p>
            <a:pPr algn="ctr"/>
            <a:r>
              <a:rPr lang="ar-EG" sz="7200" b="1" dirty="0"/>
              <a:t>منك تأتي قوتي</a:t>
            </a:r>
            <a:endParaRPr lang="ar-EG" sz="8800" b="1" dirty="0"/>
          </a:p>
        </p:txBody>
      </p:sp>
    </p:spTree>
    <p:extLst>
      <p:ext uri="{BB962C8B-B14F-4D97-AF65-F5344CB8AC3E}">
        <p14:creationId xmlns:p14="http://schemas.microsoft.com/office/powerpoint/2010/main" val="20442645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381000"/>
            <a:ext cx="9982199" cy="71096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7200" b="1" dirty="0">
                <a:solidFill>
                  <a:srgbClr val="003300"/>
                </a:solidFill>
              </a:rPr>
              <a:t>القرار: </a:t>
            </a:r>
          </a:p>
          <a:p>
            <a:pPr algn="ctr"/>
            <a:r>
              <a:rPr lang="ar-EG" sz="7200" b="1" dirty="0">
                <a:solidFill>
                  <a:srgbClr val="003300"/>
                </a:solidFill>
              </a:rPr>
              <a:t>(يا مسيحي يا حياتي </a:t>
            </a:r>
          </a:p>
          <a:p>
            <a:pPr algn="ctr"/>
            <a:r>
              <a:rPr lang="ar-EG" sz="7200" b="1" dirty="0">
                <a:solidFill>
                  <a:srgbClr val="003300"/>
                </a:solidFill>
              </a:rPr>
              <a:t>يا شفيعي كل آن </a:t>
            </a:r>
          </a:p>
          <a:p>
            <a:pPr algn="ctr"/>
            <a:r>
              <a:rPr lang="ar-EG" sz="7200" b="1" dirty="0">
                <a:solidFill>
                  <a:srgbClr val="003300"/>
                </a:solidFill>
              </a:rPr>
              <a:t>كلما خارت قواي </a:t>
            </a:r>
          </a:p>
          <a:p>
            <a:pPr algn="ctr"/>
            <a:r>
              <a:rPr lang="ar-EG" sz="7200" b="1" dirty="0">
                <a:solidFill>
                  <a:srgbClr val="003300"/>
                </a:solidFill>
              </a:rPr>
              <a:t>منك عوني والأمان) 2</a:t>
            </a:r>
            <a:br>
              <a:rPr lang="ar-EG" sz="7200" b="1" dirty="0">
                <a:solidFill>
                  <a:srgbClr val="003300"/>
                </a:solidFill>
              </a:rPr>
            </a:br>
            <a:endParaRPr lang="ar-EG" sz="88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12065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311289"/>
            <a:ext cx="9982199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6000" b="1" dirty="0"/>
              <a:t>3-</a:t>
            </a:r>
            <a:r>
              <a:rPr lang="ar-EG" sz="7200" b="1" dirty="0"/>
              <a:t> </a:t>
            </a:r>
          </a:p>
          <a:p>
            <a:pPr algn="ctr"/>
            <a:r>
              <a:rPr lang="ar-EG" sz="7200" b="1" dirty="0"/>
              <a:t>قوة في الضعف فاضت </a:t>
            </a:r>
          </a:p>
          <a:p>
            <a:pPr algn="ctr"/>
            <a:r>
              <a:rPr lang="ar-EG" sz="7200" b="1" dirty="0"/>
              <a:t>منك يا ربي الحبيب</a:t>
            </a:r>
          </a:p>
          <a:p>
            <a:pPr algn="ctr"/>
            <a:r>
              <a:rPr lang="ar-EG" sz="7200" b="1" dirty="0"/>
              <a:t>يا رجائي أنت تشفي</a:t>
            </a:r>
          </a:p>
          <a:p>
            <a:pPr algn="ctr"/>
            <a:r>
              <a:rPr lang="ar-EG" sz="7200" b="1" dirty="0"/>
              <a:t>حينما القلب يخيب</a:t>
            </a:r>
            <a:endParaRPr lang="ar-EG" sz="8800" b="1" dirty="0"/>
          </a:p>
        </p:txBody>
      </p:sp>
    </p:spTree>
    <p:extLst>
      <p:ext uri="{BB962C8B-B14F-4D97-AF65-F5344CB8AC3E}">
        <p14:creationId xmlns:p14="http://schemas.microsoft.com/office/powerpoint/2010/main" val="20039767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381000"/>
            <a:ext cx="9982199" cy="71096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7200" b="1" dirty="0">
                <a:solidFill>
                  <a:srgbClr val="003300"/>
                </a:solidFill>
              </a:rPr>
              <a:t>القرار: </a:t>
            </a:r>
          </a:p>
          <a:p>
            <a:pPr algn="ctr"/>
            <a:r>
              <a:rPr lang="ar-EG" sz="7200" b="1" dirty="0">
                <a:solidFill>
                  <a:srgbClr val="003300"/>
                </a:solidFill>
              </a:rPr>
              <a:t>(يا مسيحي يا حياتي </a:t>
            </a:r>
          </a:p>
          <a:p>
            <a:pPr algn="ctr"/>
            <a:r>
              <a:rPr lang="ar-EG" sz="7200" b="1" dirty="0">
                <a:solidFill>
                  <a:srgbClr val="003300"/>
                </a:solidFill>
              </a:rPr>
              <a:t>يا شفيعي كل آن </a:t>
            </a:r>
          </a:p>
          <a:p>
            <a:pPr algn="ctr"/>
            <a:r>
              <a:rPr lang="ar-EG" sz="7200" b="1" dirty="0">
                <a:solidFill>
                  <a:srgbClr val="003300"/>
                </a:solidFill>
              </a:rPr>
              <a:t>كلما خارت قواي </a:t>
            </a:r>
          </a:p>
          <a:p>
            <a:pPr algn="ctr"/>
            <a:r>
              <a:rPr lang="ar-EG" sz="7200" b="1" dirty="0">
                <a:solidFill>
                  <a:srgbClr val="003300"/>
                </a:solidFill>
              </a:rPr>
              <a:t>منك عوني والأمان) 2</a:t>
            </a:r>
            <a:br>
              <a:rPr lang="ar-EG" sz="7200" b="1" dirty="0">
                <a:solidFill>
                  <a:srgbClr val="003300"/>
                </a:solidFill>
              </a:rPr>
            </a:br>
            <a:endParaRPr lang="ar-EG" sz="88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10739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1729</TotalTime>
  <Words>112</Words>
  <Application>Microsoft Office PowerPoint</Application>
  <PresentationFormat>عرض على الشاشة (4:3)</PresentationFormat>
  <Paragraphs>32</Paragraphs>
  <Slides>8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217</cp:revision>
  <dcterms:created xsi:type="dcterms:W3CDTF">2021-12-07T14:30:00Z</dcterms:created>
  <dcterms:modified xsi:type="dcterms:W3CDTF">2024-03-17T20:11:42Z</dcterms:modified>
</cp:coreProperties>
</file>