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397"/>
            <p14:sldId id="398"/>
            <p14:sldId id="3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192" y="4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راحتي يا رب حقًا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راحتي يا رب حقًا</a:t>
            </a:r>
          </a:p>
          <a:p>
            <a:pPr algn="ctr"/>
            <a:r>
              <a:rPr lang="ar-EG" sz="7200" b="1" dirty="0"/>
              <a:t>أن ليَّ فيك مكان</a:t>
            </a:r>
          </a:p>
          <a:p>
            <a:pPr algn="ctr"/>
            <a:r>
              <a:rPr lang="ar-EG" sz="7200" b="1" dirty="0"/>
              <a:t>واثق لا أنسى منك</a:t>
            </a:r>
          </a:p>
          <a:p>
            <a:pPr algn="ctr"/>
            <a:r>
              <a:rPr lang="ar-EG" sz="7200" b="1" dirty="0"/>
              <a:t>مهما ضاق بيَّ الزمان</a:t>
            </a: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(يا مسيحي يا حياتي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يا شفيعي كل آن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كلما خارت قواي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منك عوني والأمان) 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ثابت قلبي يا ربي</a:t>
            </a:r>
          </a:p>
          <a:p>
            <a:pPr algn="ctr"/>
            <a:r>
              <a:rPr lang="ar-EG" sz="7200" b="1" dirty="0"/>
              <a:t>ثابت يا صخرتي</a:t>
            </a:r>
          </a:p>
          <a:p>
            <a:pPr algn="ctr"/>
            <a:r>
              <a:rPr lang="ar-EG" sz="7200" b="1" dirty="0"/>
              <a:t>رافع عينيَّ إليك</a:t>
            </a:r>
          </a:p>
          <a:p>
            <a:pPr algn="ctr"/>
            <a:r>
              <a:rPr lang="ar-EG" sz="7200" b="1" dirty="0"/>
              <a:t>منك تأتي قوتي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204426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(يا مسيحي يا حياتي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يا شفيعي كل آن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كلما خارت قواي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منك عوني والأمان) 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20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3-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قوة في الضعف فاضت </a:t>
            </a:r>
          </a:p>
          <a:p>
            <a:pPr algn="ctr"/>
            <a:r>
              <a:rPr lang="ar-EG" sz="7200" b="1" dirty="0"/>
              <a:t>منك يا ربي الحبيب</a:t>
            </a:r>
          </a:p>
          <a:p>
            <a:pPr algn="ctr"/>
            <a:r>
              <a:rPr lang="ar-EG" sz="7200" b="1" dirty="0"/>
              <a:t>يا رجائي أنت تشفي</a:t>
            </a:r>
          </a:p>
          <a:p>
            <a:pPr algn="ctr"/>
            <a:r>
              <a:rPr lang="ar-EG" sz="7200" b="1" dirty="0"/>
              <a:t>حينما القلب يخيب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2003976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(يا مسيحي يا حياتي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يا شفيعي كل آن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كلما خارت قواي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منك عوني والأمان) 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073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</TotalTime>
  <Words>112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217</cp:revision>
  <dcterms:created xsi:type="dcterms:W3CDTF">2021-12-07T14:30:00Z</dcterms:created>
  <dcterms:modified xsi:type="dcterms:W3CDTF">2024-03-17T20:11:42Z</dcterms:modified>
</cp:coreProperties>
</file>