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1" r:id="rId4"/>
    <p:sldId id="322" r:id="rId5"/>
    <p:sldId id="325" r:id="rId6"/>
    <p:sldId id="324" r:id="rId7"/>
    <p:sldId id="32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1"/>
            <p14:sldId id="322"/>
            <p14:sldId id="325"/>
            <p14:sldId id="324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82" d="100"/>
          <a:sy n="82" d="100"/>
        </p:scale>
        <p:origin x="128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راحتي يا رب حقاً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راحتي يا رَبُّ حَقَّاً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أنَّ لي فيكَ مكانْ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واثِقٌ لا أُنس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مِنْك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مهما ضاقَ بي الزَّمانْ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anna li fika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watheqon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menka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Daqa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zzaman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SA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true rest, Lord, is that I have a place in You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I’m sure You wont forget me despite all troubles.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يامَسيحي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ياحَياتـي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ياشفيعي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كُـــــــلَّ آنْ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كُلَّما خارَتْ قُوايَ  مِنْكَ عَوْني والأمانْ)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(Ya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shafeeai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kharat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aawni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Jesus, My life My advocate all the time,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whenever I feel weak You give me support.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41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ثابِتٌ قلبي يا رَبِّي   ثابِتٌ يا صَخْرَتي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رافِعٌ عَيْني إلَيْــــــك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مِنْكَ تأتــي قُوَّتي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thabeton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thabeton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Sakhrati</a:t>
            </a:r>
            <a:endParaRPr kumimoji="0" lang="en-US" sz="26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6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rafeaon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aaini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menka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taati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qoati</a:t>
            </a:r>
            <a:endParaRPr lang="en-US" sz="26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heart is fixed in You My rock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lift my eyes to You where I get my power.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3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يامَسيحي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ياحَياتـي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ياشفيعي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كُـــــــلَّ آنْ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كُلَّما خارَتْ قُوايَ  مِنْكَ عَوْني والأمانْ)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(Ya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shafeeai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kharat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aawni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Jesus, My life My advocate all the time,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whenever I feel weak You give me support.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2637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قُوَّةٌ في الضَّعْفِ فاضَتْ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مِنكَ يا رَبِّي الحَبيب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رَجائي أنتَ تَشْفِي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حِينَما القَلْبُ يَخيب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DDaafi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menka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rajaai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tashfi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heenama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yakheeb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power flows in weakness, Dear Lord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Hope, You heal when the heart fails.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0023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يامَسيحي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ياحَياتـي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ياشفيعي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كُـــــــلَّ آنْ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كُلَّما خارَتْ قُوايَ  مِنْكَ عَوْني والأمانْ)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(Ya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shafeeai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kharat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aawni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Jesus, My life My advocate all the time,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whenever I feel weak You give me support.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915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4843</TotalTime>
  <Words>368</Words>
  <Application>Microsoft Office PowerPoint</Application>
  <PresentationFormat>عرض على الشاشة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454</cp:revision>
  <dcterms:created xsi:type="dcterms:W3CDTF">2021-12-07T14:30:00Z</dcterms:created>
  <dcterms:modified xsi:type="dcterms:W3CDTF">2025-02-22T08:54:26Z</dcterms:modified>
</cp:coreProperties>
</file>