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29" r:id="rId3"/>
    <p:sldId id="428" r:id="rId4"/>
    <p:sldId id="430" r:id="rId5"/>
    <p:sldId id="431" r:id="rId6"/>
    <p:sldId id="432" r:id="rId7"/>
    <p:sldId id="433" r:id="rId8"/>
    <p:sldId id="434" r:id="rId9"/>
    <p:sldId id="435" r:id="rId10"/>
    <p:sldId id="436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9"/>
            <p14:sldId id="428"/>
            <p14:sldId id="430"/>
            <p14:sldId id="431"/>
            <p14:sldId id="432"/>
            <p14:sldId id="433"/>
            <p14:sldId id="434"/>
            <p14:sldId id="435"/>
            <p14:sldId id="43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4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رافع راية بالأناشيد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64701"/>
            <a:ext cx="9982199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رافع راية بالأناشيد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راسم فرحي علي الأوتار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كل حياتي للتمجيد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أنا والعود ليسوع البار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64701"/>
            <a:ext cx="9982199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رافع راية بالأناشيد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راسم فرحي علي الأوتار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كل حياتي للتمجيد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أنا والعود ليسوع البار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3698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1-</a:t>
            </a:r>
          </a:p>
          <a:p>
            <a:pPr algn="ctr" rtl="1"/>
            <a:r>
              <a:rPr lang="ar-EG" sz="7200" b="1" dirty="0"/>
              <a:t>(فرح ترنيماتي بيه </a:t>
            </a:r>
          </a:p>
          <a:p>
            <a:pPr algn="ctr" rtl="1"/>
            <a:r>
              <a:rPr lang="ar-EG" sz="7200" b="1" dirty="0"/>
              <a:t>نغمة في </a:t>
            </a:r>
            <a:r>
              <a:rPr lang="ar-EG" sz="7200" b="1" dirty="0" err="1"/>
              <a:t>ضي</a:t>
            </a:r>
            <a:r>
              <a:rPr lang="ar-EG" sz="7200" b="1" dirty="0"/>
              <a:t> السماويات</a:t>
            </a:r>
            <a:br>
              <a:rPr lang="ar-EG" sz="7200" b="1" dirty="0"/>
            </a:br>
            <a:r>
              <a:rPr lang="ar-EG" sz="7200" b="1" dirty="0"/>
              <a:t>نادي حياتي عشان تناديه </a:t>
            </a:r>
          </a:p>
          <a:p>
            <a:pPr algn="ctr" rtl="1"/>
            <a:r>
              <a:rPr lang="ar-EG" sz="7200" b="1" dirty="0"/>
              <a:t>شكر وحمد </a:t>
            </a:r>
            <a:r>
              <a:rPr lang="ar-EG" sz="7200" b="1" dirty="0" err="1"/>
              <a:t>وتسبيحات</a:t>
            </a:r>
            <a:r>
              <a:rPr lang="ar-EG" sz="7200" b="1" dirty="0"/>
              <a:t>)2</a:t>
            </a: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64701"/>
            <a:ext cx="9982199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رافع راية بالأناشيد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راسم فرحي علي الأوتار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كل حياتي للتمجيد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أنا والعود ليسوع البار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3698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</a:t>
            </a:r>
          </a:p>
          <a:p>
            <a:pPr algn="ctr" rtl="1"/>
            <a:r>
              <a:rPr lang="ar-EG" sz="7200" b="1" dirty="0"/>
              <a:t>(فرح عجيب غمر </a:t>
            </a:r>
            <a:r>
              <a:rPr lang="ar-EG" sz="7200" b="1" dirty="0" err="1"/>
              <a:t>سكيب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فيض الحب رفعني إليه</a:t>
            </a:r>
            <a:br>
              <a:rPr lang="ar-EG" sz="7200" b="1" dirty="0"/>
            </a:br>
            <a:r>
              <a:rPr lang="ar-EG" sz="7200" b="1" dirty="0"/>
              <a:t>راية الفرحة عليها صليب </a:t>
            </a:r>
          </a:p>
          <a:p>
            <a:pPr algn="ctr" rtl="1"/>
            <a:r>
              <a:rPr lang="ar-EG" sz="7200" b="1" dirty="0"/>
              <a:t>هو السر اللي </a:t>
            </a:r>
            <a:r>
              <a:rPr lang="ar-EG" sz="7200" b="1" dirty="0" err="1"/>
              <a:t>مخبيه</a:t>
            </a:r>
            <a:r>
              <a:rPr lang="ar-EG" sz="7200" b="1" dirty="0"/>
              <a:t>)2 </a:t>
            </a: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64701"/>
            <a:ext cx="9982199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رافع راية بالأناشيد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راسم فرحي علي الأوتار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كل حياتي للتمجيد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أنا والعود ليسوع البار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533698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3-</a:t>
            </a:r>
          </a:p>
          <a:p>
            <a:pPr algn="ctr" rtl="1"/>
            <a:r>
              <a:rPr lang="ar-EG" sz="7200" b="1" dirty="0"/>
              <a:t>(عهد الفرح مدي الأيام </a:t>
            </a:r>
          </a:p>
          <a:p>
            <a:pPr algn="ctr" rtl="1"/>
            <a:r>
              <a:rPr lang="ar-EG" sz="7200" b="1" dirty="0"/>
              <a:t>عهد سلامه لينا أكيد</a:t>
            </a:r>
            <a:br>
              <a:rPr lang="ar-EG" sz="7200" b="1" dirty="0"/>
            </a:br>
            <a:r>
              <a:rPr lang="ar-EG" sz="7200" b="1" dirty="0"/>
              <a:t>مات </a:t>
            </a:r>
            <a:r>
              <a:rPr lang="ar-EG" sz="7200" b="1" dirty="0" err="1"/>
              <a:t>علشانا</a:t>
            </a:r>
            <a:r>
              <a:rPr lang="ar-EG" sz="7200" b="1" dirty="0"/>
              <a:t> </a:t>
            </a:r>
            <a:r>
              <a:rPr lang="ar-EG" sz="7200" b="1" dirty="0" err="1"/>
              <a:t>يسوعنا</a:t>
            </a:r>
            <a:r>
              <a:rPr lang="ar-EG" sz="7200" b="1" dirty="0"/>
              <a:t> وقام</a:t>
            </a:r>
          </a:p>
          <a:p>
            <a:pPr algn="ctr" rtl="1"/>
            <a:r>
              <a:rPr lang="ar-EG" sz="7200" b="1" dirty="0"/>
              <a:t> داس الموت </a:t>
            </a:r>
            <a:r>
              <a:rPr lang="ar-EG" sz="7200" b="1" dirty="0" err="1"/>
              <a:t>وعطانا</a:t>
            </a:r>
            <a:r>
              <a:rPr lang="ar-EG" sz="7200" b="1" dirty="0"/>
              <a:t> العيد)2 </a:t>
            </a: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64701"/>
            <a:ext cx="9982199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رافع راية بالأناشيد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راسم فرحي علي الأوتار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كل حياتي للتمجيد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أنا والعود ليسوع البار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3698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4-</a:t>
            </a:r>
          </a:p>
          <a:p>
            <a:pPr algn="ctr" rtl="1"/>
            <a:r>
              <a:rPr lang="ar-EG" sz="7200" b="1" dirty="0"/>
              <a:t>(دوسي بعز يا نفسي كمان </a:t>
            </a:r>
          </a:p>
          <a:p>
            <a:pPr algn="ctr" rtl="1"/>
            <a:r>
              <a:rPr lang="ar-EG" sz="7200" b="1" dirty="0"/>
              <a:t>دوسي </a:t>
            </a:r>
            <a:r>
              <a:rPr lang="ar-EG" sz="7200" b="1" dirty="0" err="1"/>
              <a:t>معاه</a:t>
            </a:r>
            <a:r>
              <a:rPr lang="ar-EG" sz="7200" b="1" dirty="0"/>
              <a:t> كل </a:t>
            </a:r>
            <a:r>
              <a:rPr lang="ar-EG" sz="7200" b="1" dirty="0" err="1"/>
              <a:t>الآلامات</a:t>
            </a:r>
            <a:br>
              <a:rPr lang="ar-EG" sz="7200" b="1" dirty="0"/>
            </a:br>
            <a:r>
              <a:rPr lang="ar-EG" sz="7200" b="1" dirty="0"/>
              <a:t>عدي </a:t>
            </a:r>
            <a:r>
              <a:rPr lang="ar-EG" sz="7200" b="1" dirty="0" err="1"/>
              <a:t>معاه</a:t>
            </a:r>
            <a:r>
              <a:rPr lang="ar-EG" sz="7200" b="1" dirty="0"/>
              <a:t> فوق الأحزان </a:t>
            </a:r>
          </a:p>
          <a:p>
            <a:pPr algn="ctr" rtl="1"/>
            <a:r>
              <a:rPr lang="ar-EG" sz="7200" b="1" dirty="0" err="1"/>
              <a:t>ده</a:t>
            </a:r>
            <a:r>
              <a:rPr lang="ar-EG" sz="7200" b="1" dirty="0"/>
              <a:t> اللي </a:t>
            </a:r>
            <a:r>
              <a:rPr lang="ar-EG" sz="7200" b="1" dirty="0" err="1"/>
              <a:t>عطاكي</a:t>
            </a:r>
            <a:r>
              <a:rPr lang="ar-EG" sz="7200" b="1" dirty="0"/>
              <a:t> الحريات)2 </a:t>
            </a: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2182</TotalTime>
  <Words>192</Words>
  <Application>Microsoft Office PowerPoint</Application>
  <PresentationFormat>عرض على الشاشة (4:3)</PresentationFormat>
  <Paragraphs>38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337</cp:revision>
  <dcterms:created xsi:type="dcterms:W3CDTF">2021-12-07T14:30:00Z</dcterms:created>
  <dcterms:modified xsi:type="dcterms:W3CDTF">2024-07-23T07:00:00Z</dcterms:modified>
</cp:coreProperties>
</file>