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21" r:id="rId3"/>
    <p:sldId id="320" r:id="rId4"/>
    <p:sldId id="329" r:id="rId5"/>
    <p:sldId id="323" r:id="rId6"/>
    <p:sldId id="330" r:id="rId7"/>
    <p:sldId id="326" r:id="rId8"/>
    <p:sldId id="331" r:id="rId9"/>
    <p:sldId id="328" r:id="rId10"/>
    <p:sldId id="332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1"/>
            <p14:sldId id="320"/>
            <p14:sldId id="329"/>
            <p14:sldId id="323"/>
            <p14:sldId id="330"/>
            <p14:sldId id="326"/>
            <p14:sldId id="331"/>
            <p14:sldId id="328"/>
            <p14:sldId id="33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82" d="100"/>
          <a:sy n="82" d="100"/>
        </p:scale>
        <p:origin x="128" y="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2/22/2025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رَافِع رَايَة بالأناشِيد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رَافِع رَايَة بالأناشِيد رَاسِم فَرَحِي عَلى الأوتار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كُل حَيَاتي للتَّمجيد  أنا والعُود لِيَسوع البَار</a:t>
            </a:r>
          </a:p>
          <a:p>
            <a:pPr rtl="1"/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endParaRPr kumimoji="0" lang="ar-EG" sz="1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endParaRPr kumimoji="0" lang="ar-EG" sz="1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ar-EG" sz="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rafea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bel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anasheed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rasem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farahi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aala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awtar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hayati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ttamjeed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ana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aod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le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yasou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bar</a:t>
            </a:r>
          </a:p>
          <a:p>
            <a:pPr rtl="1"/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en-US" sz="900" b="1" dirty="0">
              <a:solidFill>
                <a:srgbClr val="005024"/>
              </a:solidFill>
              <a:latin typeface="Calibri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 lift a banner with songs and music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praising Jesus all my life.</a:t>
            </a: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4273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رَافِع رَايَة بالأناشِيد رَاسِم فَرَحِي عَلى الأوتار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كُل حَيَاتي للتَّمجيد  أنا والعُود لِيَسوع البَار</a:t>
            </a:r>
          </a:p>
          <a:p>
            <a:pPr rtl="1"/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endParaRPr kumimoji="0" lang="ar-EG" sz="1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endParaRPr kumimoji="0" lang="ar-EG" sz="1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ar-EG" sz="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rafea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bel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anasheed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rasem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farahi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aala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awtar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hayati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ttamjeed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ana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aod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le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yasou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bar</a:t>
            </a:r>
          </a:p>
          <a:p>
            <a:pPr rtl="1"/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en-US" sz="900" b="1" dirty="0">
              <a:solidFill>
                <a:srgbClr val="005024"/>
              </a:solidFill>
              <a:latin typeface="Calibri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 lift a banner with songs and music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praising Jesus all my life.</a:t>
            </a: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7419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فَرَح ترنِيمَــــــاتي بيه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نَغمَة في ضَيِّ السَّمَاويَّات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نادَى حَيَاتي عَشَان تِنادِيه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شُكر وحَمد وتَسبيحَـــات</a:t>
            </a:r>
          </a:p>
          <a:p>
            <a:pPr rtl="1"/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farah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tarnimati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beeh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naghma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 Day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ssamawieat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nada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hayati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aashan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tenadeeh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shokr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hamd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tasbihat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ar-EG" sz="900" b="1" dirty="0">
              <a:solidFill>
                <a:prstClr val="black"/>
              </a:solidFill>
              <a:latin typeface="Calibri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The joy in my songs is from Him, a glimpse from heaven.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He called me to call on Him with gratitude.</a:t>
            </a:r>
            <a:endParaRPr kumimoji="0" lang="ar-EG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رَافِع رَايَة بالأناشِيد رَاسِم فَرَحِي عَلى الأوتار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كُل حَيَاتي للتَّمجيد  أنا والعُود لِيَسوع البَار</a:t>
            </a:r>
          </a:p>
          <a:p>
            <a:pPr rtl="1"/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endParaRPr kumimoji="0" lang="ar-EG" sz="1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endParaRPr kumimoji="0" lang="ar-EG" sz="1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ar-EG" sz="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rafea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bel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anasheed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rasem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farahi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aala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awtar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hayati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ttamjeed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ana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aod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le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yasou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bar</a:t>
            </a:r>
          </a:p>
          <a:p>
            <a:pPr rtl="1"/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en-US" sz="900" b="1" dirty="0">
              <a:solidFill>
                <a:srgbClr val="005024"/>
              </a:solidFill>
              <a:latin typeface="Calibri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 lift a banner with songs and music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praising Jesus all my life.</a:t>
            </a: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438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فَرْح عَجيب الغَمر سَكيب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فِيض الحُب رَفَعنــــــي إلِيه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رَاية الفَرح عَليهـــــا صَليب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هوَ السِّــــــــــر اللي مخَبِّيـه</a:t>
            </a:r>
          </a:p>
          <a:p>
            <a:pPr rtl="1"/>
            <a:endParaRPr kumimoji="0" lang="ar-EG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ar-EG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farh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aajeeb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ghamr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sakeeb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faiD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hob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rafaani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elaih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rayet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farh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aalaiha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Saleeb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hoa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sser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elli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mkhabbeeh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The joy is wonderful, it lifts me up to Him.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The banner of joy is a cross; this is the secret.</a:t>
            </a: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3791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رَافِع رَايَة بالأناشِيد رَاسِم فَرَحِي عَلى الأوتار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كُل حَيَاتي للتَّمجيد  أنا والعُود لِيَسوع البَار</a:t>
            </a:r>
          </a:p>
          <a:p>
            <a:pPr rtl="1"/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endParaRPr kumimoji="0" lang="ar-EG" sz="1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endParaRPr kumimoji="0" lang="ar-EG" sz="1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ar-EG" sz="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rafea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bel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anasheed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rasem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farahi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aala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awtar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hayati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ttamjeed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ana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aod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le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yasou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bar</a:t>
            </a:r>
          </a:p>
          <a:p>
            <a:pPr rtl="1"/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en-US" sz="900" b="1" dirty="0">
              <a:solidFill>
                <a:srgbClr val="005024"/>
              </a:solidFill>
              <a:latin typeface="Calibri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 lift a banner with songs and music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praising Jesus all my life.</a:t>
            </a: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8843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عَهد الفَرح مَدَى الأيَّام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عَهد سَــــــــلام</a:t>
            </a:r>
            <a:r>
              <a:rPr kumimoji="0" lang="ar-SA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ُ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ه لِينا أكيد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مَات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عَلشَاننا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يَسوعنا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وقام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دَاس المُوت وعَطانا العِيد</a:t>
            </a:r>
          </a:p>
          <a:p>
            <a:pPr rtl="1"/>
            <a:br>
              <a:rPr kumimoji="0" lang="ar-EG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aahd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farh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mada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alayyam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aahd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salamo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lina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akeed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mat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aalshanna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yasouana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am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das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mot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aatana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aeed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The promise of joy is eternal. Jesus died and rose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for us, He stomped on death and gave us a feast.</a:t>
            </a:r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3899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رَافِع رَايَة بالأناشِيد رَاسِم فَرَحِي عَلى الأوتار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كُل حَيَاتي للتَّمجيد  أنا والعُود لِيَسوع البَار</a:t>
            </a:r>
          </a:p>
          <a:p>
            <a:pPr rtl="1"/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endParaRPr kumimoji="0" lang="ar-EG" sz="1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endParaRPr kumimoji="0" lang="ar-EG" sz="1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ar-EG" sz="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rafea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bel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anasheed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rasem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farahi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aala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awtar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hayati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ttamjeed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ana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aod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le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yasou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bar</a:t>
            </a:r>
          </a:p>
          <a:p>
            <a:pPr rtl="1"/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en-US" sz="900" b="1" dirty="0">
              <a:solidFill>
                <a:srgbClr val="005024"/>
              </a:solidFill>
              <a:latin typeface="Calibri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 lift a banner with songs and music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praising Jesus all my life.</a:t>
            </a: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6265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4-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دُوسِي بعِزّ يا نفسي كَمَان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دُوسِي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مَعَـــاه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عَلى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الآلامَات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عَدِّي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مَعَـــــاه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فوق الأحزَان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داللي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عَطــــــــاني الحُرِّيَّات</a:t>
            </a:r>
          </a:p>
          <a:p>
            <a:pPr rtl="1"/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ar-EG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dosi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aezz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nafsi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kaman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dosi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maaah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aal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alalamat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aaddi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maaah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foq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ahzan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dalli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aatani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horriat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Let me stomp with Him on pains, let me cross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with Him over sorrows; He made me free.</a:t>
            </a:r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7638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4873</TotalTime>
  <Words>564</Words>
  <Application>Microsoft Office PowerPoint</Application>
  <PresentationFormat>عرض على الشاشة (4:3)</PresentationFormat>
  <Paragraphs>73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454</cp:revision>
  <dcterms:created xsi:type="dcterms:W3CDTF">2021-12-07T14:30:00Z</dcterms:created>
  <dcterms:modified xsi:type="dcterms:W3CDTF">2025-02-22T08:49:08Z</dcterms:modified>
</cp:coreProperties>
</file>