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1" r:id="rId3"/>
    <p:sldId id="320" r:id="rId4"/>
    <p:sldId id="329" r:id="rId5"/>
    <p:sldId id="323" r:id="rId6"/>
    <p:sldId id="330" r:id="rId7"/>
    <p:sldId id="326" r:id="rId8"/>
    <p:sldId id="331" r:id="rId9"/>
    <p:sldId id="328" r:id="rId10"/>
    <p:sldId id="33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1"/>
            <p14:sldId id="320"/>
            <p14:sldId id="329"/>
            <p14:sldId id="323"/>
            <p14:sldId id="330"/>
            <p14:sldId id="326"/>
            <p14:sldId id="331"/>
            <p14:sldId id="328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82" d="100"/>
          <a:sy n="82" d="100"/>
        </p:scale>
        <p:origin x="128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رَافِع رَايَة بالأناشِيد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رَافِع رَايَة بالأناشِيد رَاسِم فَرَحِي عَلى الأوتار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حَيَاتي للتَّمجيد  أنا والعُود لِيَسوع البَار</a:t>
            </a: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anasheed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awtar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ttamjeed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</a:t>
            </a: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srgbClr val="005024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lift a banner with songs and music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praising Jesus all my life.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27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رَافِع رَايَة بالأناشِيد رَاسِم فَرَحِي عَلى الأوتار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حَيَاتي للتَّمجيد  أنا والعُود لِيَسوع البَار</a:t>
            </a: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anasheed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awtar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ttamjeed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</a:t>
            </a: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srgbClr val="005024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lift a banner with songs and music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praising Jesus all my life.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فَرَح ترنِيمَــــــاتي بيه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نَغمَة في ضَيِّ السَّمَاويَّات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نادَى حَيَاتي عَشَان تِنادِيه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شُكر وحَمد وتَسبيحَـــات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tarnimati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naghma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Day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ssamawieat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aashan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tenadeeh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tasbihat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joy in my songs is from Him, a glimpse from heaven.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 called me to call on Him with gratitude.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رَافِع رَايَة بالأناشِيد رَاسِم فَرَحِي عَلى الأوتار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حَيَاتي للتَّمجيد  أنا والعُود لِيَسوع البَار</a:t>
            </a: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anasheed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awtar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ttamjeed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</a:t>
            </a: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srgbClr val="005024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lift a banner with songs and music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praising Jesus all my life.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43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فَرْح عَجيب الغَمر سَكيب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فِيض الحُب رَفَعنــــــي إلِيه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رَاية الفَرح عَليهـــــا صَليب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هوَ السِّــــــــــر اللي مخَبِّيـه</a:t>
            </a: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aajeeb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ghamr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faiD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hob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rafaani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elaih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sser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mkhabbeeh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joy is wonderful, it lifts me up to Him.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The banner of joy is a cross; this is the secret.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79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رَافِع رَايَة بالأناشِيد رَاسِم فَرَحِي عَلى الأوتار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حَيَاتي للتَّمجيد  أنا والعُود لِيَسوع البَار</a:t>
            </a: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anasheed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awtar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ttamjeed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</a:t>
            </a: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srgbClr val="005024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lift a banner with songs and music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praising Jesus all my life.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84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عَهد الفَرح مَدَى الأيَّام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عَهد سَــــــــلام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 لِينا أكيد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مَات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عَلشَاننا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وقام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دَاس المُوت وعَطانا العِيد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aahd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alayyam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aahd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salamo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akeed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aalshanna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am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das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promise of joy is eternal. Jesus died and rose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for us, He stomped on death and gave us a feast.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89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رَافِع رَايَة بالأناشِيد رَاسِم فَرَحِي عَلى الأوتار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حَيَاتي للتَّمجيد  أنا والعُود لِيَسوع البَار</a:t>
            </a: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anasheed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awtar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ttamjeed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bar</a:t>
            </a: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srgbClr val="005024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lift a banner with songs and music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praising Jesus all my life.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26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دُوسِي بعِزّ يا نفسي كَمَان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دُوسِي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مَعَـــاه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عَلى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الآلامَات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عَدِّي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مَعَـــــاه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فوق الأحزَان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داللي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عَطــــــــاني الحُرِّيَّات</a:t>
            </a: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dosi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aezz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kaman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dosi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alalamat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aaddi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ahzan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dalli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horriat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 me stomp with Him on pains, let me cross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Him over sorrows; He made me free.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638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4873</TotalTime>
  <Words>564</Words>
  <Application>Microsoft Office PowerPoint</Application>
  <PresentationFormat>عرض على الشاشة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454</cp:revision>
  <dcterms:created xsi:type="dcterms:W3CDTF">2021-12-07T14:30:00Z</dcterms:created>
  <dcterms:modified xsi:type="dcterms:W3CDTF">2025-02-22T08:49:08Z</dcterms:modified>
</cp:coreProperties>
</file>