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400" r:id="rId4"/>
    <p:sldId id="395" r:id="rId5"/>
    <p:sldId id="396" r:id="rId6"/>
    <p:sldId id="398" r:id="rId7"/>
    <p:sldId id="3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400"/>
            <p14:sldId id="395"/>
            <p14:sldId id="396"/>
            <p14:sldId id="398"/>
            <p14:sldId id="3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9" d="100"/>
          <a:sy n="79" d="100"/>
        </p:scale>
        <p:origin x="284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رب الوجود يا اله الكون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6436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(رَب الوُجُود </a:t>
            </a:r>
          </a:p>
          <a:p>
            <a:pPr algn="ctr" rtl="1"/>
            <a:r>
              <a:rPr lang="ar-EG" sz="7200" b="1" dirty="0"/>
              <a:t>يا إلَه الكُون</a:t>
            </a:r>
            <a:br>
              <a:rPr lang="ar-EG" sz="7200" b="1" dirty="0"/>
            </a:br>
            <a:r>
              <a:rPr lang="ar-EG" sz="7200" b="1" dirty="0"/>
              <a:t>حُبّك يا يَسوع </a:t>
            </a:r>
          </a:p>
          <a:p>
            <a:pPr algn="ctr" rtl="1"/>
            <a:r>
              <a:rPr lang="ar-EG" sz="7200" b="1" dirty="0"/>
              <a:t>انا لِيه مَديُون)2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19200"/>
            <a:ext cx="9982199" cy="5727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قُدَّام حَنانك سَيِّدي  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أنا </a:t>
            </a:r>
            <a:r>
              <a:rPr lang="ar-EG" sz="8000" b="1" dirty="0" err="1"/>
              <a:t>باركَع</a:t>
            </a:r>
            <a:r>
              <a:rPr lang="ar-EG" sz="8000" b="1" dirty="0"/>
              <a:t> وَانحِني</a:t>
            </a:r>
            <a:br>
              <a:rPr lang="ar-EG" sz="8000" b="1" dirty="0"/>
            </a:b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548661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36831"/>
            <a:ext cx="9982199" cy="8959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(أنا قلبي </a:t>
            </a:r>
            <a:r>
              <a:rPr lang="ar-EG" sz="8000" b="1" dirty="0" err="1">
                <a:solidFill>
                  <a:srgbClr val="003300"/>
                </a:solidFill>
              </a:rPr>
              <a:t>بيُسجُد</a:t>
            </a:r>
            <a:r>
              <a:rPr lang="ar-EG" sz="8000" b="1" dirty="0">
                <a:solidFill>
                  <a:srgbClr val="003300"/>
                </a:solidFill>
              </a:rPr>
              <a:t> لِلإلَه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دا</a:t>
            </a:r>
            <a:r>
              <a:rPr lang="ar-EG" sz="8000" b="1" dirty="0">
                <a:solidFill>
                  <a:srgbClr val="003300"/>
                </a:solidFill>
              </a:rPr>
              <a:t> إلَهي وَاهِب الحَيَاة)2</a:t>
            </a:r>
            <a:br>
              <a:rPr lang="ar-EG" sz="8000" b="1" dirty="0">
                <a:solidFill>
                  <a:srgbClr val="003300"/>
                </a:solidFill>
              </a:rPr>
            </a:b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 </a:t>
            </a:r>
          </a:p>
          <a:p>
            <a:pPr algn="ctr" rtl="1"/>
            <a:r>
              <a:rPr lang="ar-EG" sz="8000" b="1" dirty="0"/>
              <a:t>(</a:t>
            </a:r>
            <a:r>
              <a:rPr lang="ar-EG" sz="8000" b="1" dirty="0" err="1"/>
              <a:t>إنتَ</a:t>
            </a:r>
            <a:r>
              <a:rPr lang="ar-EG" sz="8000" b="1" dirty="0"/>
              <a:t> سَلامي </a:t>
            </a:r>
          </a:p>
          <a:p>
            <a:pPr algn="ctr" rtl="1"/>
            <a:r>
              <a:rPr lang="ar-EG" sz="8000" b="1" dirty="0"/>
              <a:t>مَعنَى الأمَان</a:t>
            </a:r>
            <a:br>
              <a:rPr lang="ar-EG" sz="8000" b="1" dirty="0"/>
            </a:br>
            <a:r>
              <a:rPr lang="ar-EG" sz="8000" b="1" dirty="0"/>
              <a:t>مَعَاك لَقيت أفرَاحي </a:t>
            </a:r>
          </a:p>
          <a:p>
            <a:pPr algn="ctr" rtl="1"/>
            <a:r>
              <a:rPr lang="ar-EG" sz="8000" b="1" dirty="0"/>
              <a:t>فَرَحي رُؤيَاك)2</a:t>
            </a:r>
            <a:br>
              <a:rPr lang="ar-EG" sz="8000" b="1" dirty="0"/>
            </a:b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90688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نَشَلتِني مِن عَاري  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حُبّك طُوق النَّجَاة</a:t>
            </a:r>
            <a:endParaRPr lang="ar-EG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36831"/>
            <a:ext cx="9982199" cy="8959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(أنا قلبي </a:t>
            </a:r>
            <a:r>
              <a:rPr lang="ar-EG" sz="8000" b="1" dirty="0" err="1">
                <a:solidFill>
                  <a:srgbClr val="003300"/>
                </a:solidFill>
              </a:rPr>
              <a:t>بيُسجُد</a:t>
            </a:r>
            <a:r>
              <a:rPr lang="ar-EG" sz="8000" b="1" dirty="0">
                <a:solidFill>
                  <a:srgbClr val="003300"/>
                </a:solidFill>
              </a:rPr>
              <a:t> لِلإلَه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دا</a:t>
            </a:r>
            <a:r>
              <a:rPr lang="ar-EG" sz="8000" b="1" dirty="0">
                <a:solidFill>
                  <a:srgbClr val="003300"/>
                </a:solidFill>
              </a:rPr>
              <a:t> إلَهي وَاهِب الحَيَاة)2</a:t>
            </a:r>
            <a:br>
              <a:rPr lang="ar-EG" sz="8000" b="1" dirty="0">
                <a:solidFill>
                  <a:srgbClr val="003300"/>
                </a:solidFill>
              </a:rPr>
            </a:b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488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</TotalTime>
  <Words>87</Words>
  <Application>Microsoft Office PowerPoint</Application>
  <PresentationFormat>عرض على الشاشة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217</cp:revision>
  <dcterms:created xsi:type="dcterms:W3CDTF">2021-12-07T14:30:00Z</dcterms:created>
  <dcterms:modified xsi:type="dcterms:W3CDTF">2024-03-12T13:27:55Z</dcterms:modified>
</cp:coreProperties>
</file>