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رَبِّي اِجعَل في صَلاتي حَيَاة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رَبِّي اِجعَل في صَلاتي حَيَاة وكُل حَيَاتي صَلاة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صَلِّي برُوحك وِاِشبع رُوحِي بصُوتك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يابنَ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الله</a:t>
            </a:r>
          </a:p>
          <a:p>
            <a:pPr rtl="1"/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ejaal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Salah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weshbea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Sotak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yabn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allah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2800" b="1" dirty="0">
              <a:solidFill>
                <a:srgbClr val="FF0000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Son of God, make my prayer alive and make my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life a prayer. Pray in me with Your Spirit and fill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spirit with Your voice.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لَمَّا باكون جُوَّا الرُّوح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بأحيَا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السَّمَويَّات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قلبي يفيض بالتَّسبيح  وَأشكُر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عالبَرَكات</a:t>
            </a:r>
            <a:endParaRPr kumimoji="0" lang="ar-EG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ssamawiat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yefeeD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washkor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aal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barakat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2800" b="1" dirty="0">
              <a:solidFill>
                <a:srgbClr val="FF0000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When I am in the spirit, I live in heaven.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heart overflows with praises and thanksgiving.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بَرَكات الدَّم اللي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بنُدخُل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بيه الأقدَاس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وِالنِّعمَة اللي تقَوِّينا وِإيمَان الخلاص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barakat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ddam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bnodkhol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beehe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qdas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nneamalli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awwina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khalaS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2800" b="1" dirty="0">
              <a:solidFill>
                <a:srgbClr val="FF0000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thank for the blessings of the blood by which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enter the holies, for the grace that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strengthens us and for the faith in salvation.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39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عَلِّمْني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إزَّاي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أقَدِّم جَسَدي ذبيحَة بكُلِّ خُضُوع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أعبُد شَخصَك رَافِع اِسمَك سَاجِد لَك بخشُوع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aallemni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ezzay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addem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jasadi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thabeeha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khoDoa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aabod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shakhSak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rafea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esmak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sajed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khoshoa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Teach me how to offer my body as a sacrifice willingly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to worship You and lift up Your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name with submission.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5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خَلِّي سُجُودي يكون لِجَلالك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صَمت وحُب وشُــــــــــوق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وَأمَّا أتكَلِّم ألقَى جَلالَك يسبي القلب لفوق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sojodi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jalalak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Samt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shoq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wammat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kallem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jalalak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lfoq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Let me worship in silence, in love and eagerness.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When I speak I find Your majesty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capture my heart and take it up high.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3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والاِسم الغَالي عَلَيَّ يكون في لِسَاني صَلاة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والوَقت إن مَر عَلَيَّ يفوت كاللَّحظَة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مَعَاه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lesani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Salah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waat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yefot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lahza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maaah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3200" b="1" dirty="0">
              <a:solidFill>
                <a:srgbClr val="FF0000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Let Your precious name be a prayer in my tongue.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Time when I am with You flies too fast.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07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4880</TotalTime>
  <Words>370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464</cp:revision>
  <dcterms:created xsi:type="dcterms:W3CDTF">2021-12-07T14:30:00Z</dcterms:created>
  <dcterms:modified xsi:type="dcterms:W3CDTF">2025-02-22T08:04:13Z</dcterms:modified>
</cp:coreProperties>
</file>