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0" r:id="rId3"/>
    <p:sldId id="323" r:id="rId4"/>
    <p:sldId id="324" r:id="rId5"/>
    <p:sldId id="331" r:id="rId6"/>
    <p:sldId id="326" r:id="rId7"/>
    <p:sldId id="332" r:id="rId8"/>
    <p:sldId id="328" r:id="rId9"/>
    <p:sldId id="333" r:id="rId10"/>
    <p:sldId id="330" r:id="rId11"/>
    <p:sldId id="334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324"/>
            <p14:sldId id="331"/>
            <p14:sldId id="326"/>
            <p14:sldId id="332"/>
            <p14:sldId id="328"/>
            <p14:sldId id="333"/>
            <p14:sldId id="330"/>
            <p14:sldId id="3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3" d="100"/>
          <a:sy n="73" d="100"/>
        </p:scale>
        <p:origin x="56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رَبِّي ذِرَاعك قَدِيرَة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5-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فَدِيت نفسي مِن الحُفرَة ثَبَّتَّ رِجلي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عَالصَّخرَة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وَضَعت في قلبي تَرنيمَـة ومَسِّيت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شَفايفي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بالجَمرَة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fadet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nafsi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hofra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thabbatt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rejli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aal SSakhra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waDaat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tarnima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masset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shafayfi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jamra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80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redeemed my soul from the pit, established my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feet on the rock, put a song in my heart and touched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my lips with a blaze.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1375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(يا يَسوع قلبك مُتَوَاضِع   يا يَســــوع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وَدِيع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وعَشَــان ذِرَاعك قدِيرة   مِش مُمكِن حَد يضِيع)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16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motawaDea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wadia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aashan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theraak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qadira</a:t>
            </a:r>
            <a:r>
              <a:rPr lang="en-US" sz="28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mesh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momken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had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yeDeea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Lord Jesus, Your heart is humble and You are modest.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Your hand is so mighty that nobody might be lost.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1873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رَبِّي ذِرَاعك قَدِيرَة   بتشَكِّل الجِبَـــــال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نفس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الإيدِين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الحَنونَة   تِمسَح دُمُوع الأطفال</a:t>
            </a:r>
          </a:p>
          <a:p>
            <a:pPr rtl="1"/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rabbi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thraak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qadira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betshakkel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jebal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nafs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edain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hanona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temsah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domoa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atfal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en-US" sz="800" b="1" dirty="0">
              <a:solidFill>
                <a:prstClr val="black"/>
              </a:solidFill>
              <a:latin typeface="Calibri"/>
            </a:endParaRPr>
          </a:p>
          <a:p>
            <a:pPr rtl="1"/>
            <a:endParaRPr lang="ar-EG" sz="80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Lord, Your hands are so mighty to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mould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mountains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and so tender to wipe the children’s tears.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(يا يَسوع قلبك مُتَوَاضِع   يا يَســــوع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وَدِيع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وعَشَــان ذِرَاعك قدِيرة   مِش مُمكِن حَد يضِيع)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16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motawaDea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wadia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aashan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theraak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qadira</a:t>
            </a:r>
            <a:r>
              <a:rPr lang="en-US" sz="28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mesh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momken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had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yeDeea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Lord Jesus, Your heart is humble and You are modest.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Your hand is so mighty that nobody might be lost.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140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الأرض ك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َّ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 مِلكك وِالكون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بيرفَع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حَمـدك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والمَلايكة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بتُسجُد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لَك  قلبي الصُّغَيَّر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بيحِبَّك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arD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kollaha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melkak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byerfaa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hamdak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malayka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btosjod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SSoghayyar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byehebbak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Earth is Yours and the universe praises You.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Angels worship You and my little heart loves You.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32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(يا يَسوع قلبك مُتَوَاضِع   يا يَســــوع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وَدِيع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وعَشَــان ذِرَاعك قدِيرة   مِش مُمكِن حَد يضِيع)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16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motawaDea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wadia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aashan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theraak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qadira</a:t>
            </a:r>
            <a:r>
              <a:rPr lang="en-US" sz="28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mesh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momken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had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yeDeea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Lord Jesus, Your heart is humble and You are modest.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Your hand is so mighty that nobody might be lost.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991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3-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عارِف كُلّ أفكاري   حَتَّى السِّر المَكتوم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وِتفَكَّرن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ــــ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 لَمَّــا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بابعِد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إنِّي بالدَّم مَختُــوم</a:t>
            </a: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aaref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afkari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hatta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sser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maktoom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tfakkarni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lamma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babaed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ble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ddam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makhtoom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en-US" sz="800" b="1" dirty="0">
              <a:solidFill>
                <a:prstClr val="black"/>
              </a:solidFill>
              <a:latin typeface="Calibri"/>
            </a:endParaRPr>
          </a:p>
          <a:p>
            <a:pPr rtl="1"/>
            <a:endParaRPr lang="en-US" sz="800" b="1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br>
              <a:rPr kumimoji="0" lang="ar-SA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know my thoughts even the deep secrets.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 remind me if I go astray that I am sealed with blood.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2633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(يا يَسوع قلبك مُتَوَاضِع   يا يَســــوع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وَدِيع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وعَشَــان ذِرَاعك قدِيرة   مِش مُمكِن حَد يضِيع)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16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motawaDea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wadia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aashan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theraak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qadira</a:t>
            </a:r>
            <a:r>
              <a:rPr lang="en-US" sz="28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mesh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momken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had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yeDeea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Lord Jesus, Your heart is humble and You are modest.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Your hand is so mighty that nobody might be lost.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22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مَعَايَا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وعِينك عَلَيَّ   بحُبّ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بتحَاوِطن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ــــ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ـ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وبقُوِّة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إيدك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تِحمِيني 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مَعَاك مِين يقدَر يغلبني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maaya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aenak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aalayya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hawetni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web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owet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tehmini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mean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yeqdar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yeghlebni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en-US" sz="80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SA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Your eye is on me, Your love contains me, Your hand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protects me and with You; no power can beat me.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0355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(يا يَسوع قلبك مُتَوَاضِع   يا يَســــوع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وَدِيع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وعَشَــان ذِرَاعك قدِيرة   مِش مُمكِن حَد يضِيع)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16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motawaDea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wadia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aashan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theraak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qadira</a:t>
            </a:r>
            <a:r>
              <a:rPr lang="en-US" sz="28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mesh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momken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had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yeDeea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Lord Jesus, Your heart is humble and You are modest.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Your hand is so mighty that nobody might be lost.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938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4933</TotalTime>
  <Words>655</Words>
  <Application>Microsoft Office PowerPoint</Application>
  <PresentationFormat>عرض على الشاشة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471</cp:revision>
  <dcterms:created xsi:type="dcterms:W3CDTF">2021-12-07T14:30:00Z</dcterms:created>
  <dcterms:modified xsi:type="dcterms:W3CDTF">2025-02-18T14:49:47Z</dcterms:modified>
</cp:coreProperties>
</file>