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320" r:id="rId3"/>
    <p:sldId id="323" r:id="rId4"/>
    <p:sldId id="324" r:id="rId5"/>
    <p:sldId id="331" r:id="rId6"/>
    <p:sldId id="326" r:id="rId7"/>
    <p:sldId id="332" r:id="rId8"/>
    <p:sldId id="328" r:id="rId9"/>
    <p:sldId id="333" r:id="rId10"/>
    <p:sldId id="330" r:id="rId11"/>
    <p:sldId id="334" r:id="rId12"/>
    <p:sldId id="29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0"/>
            <p14:sldId id="323"/>
            <p14:sldId id="324"/>
            <p14:sldId id="331"/>
            <p14:sldId id="326"/>
            <p14:sldId id="332"/>
            <p14:sldId id="328"/>
            <p14:sldId id="333"/>
            <p14:sldId id="330"/>
            <p14:sldId id="33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57" autoAdjust="0"/>
    <p:restoredTop sz="94660"/>
  </p:normalViewPr>
  <p:slideViewPr>
    <p:cSldViewPr>
      <p:cViewPr varScale="1">
        <p:scale>
          <a:sx n="73" d="100"/>
          <a:sy n="73" d="100"/>
        </p:scale>
        <p:origin x="56" y="5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رَبِّي ذِرَاعك قَدِيرَة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5-</a:t>
            </a:r>
            <a:endParaRPr kumimoji="0" lang="ar-EG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ar-EG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فَدِيت نفسي مِن الحُفرَة ثَبَّتَّ رِجلي </a:t>
            </a:r>
            <a:r>
              <a:rPr kumimoji="0" lang="ar-EG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عَالصَّخرَة</a:t>
            </a:r>
            <a:b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وَضَعت في قلبي تَرنيمَـة ومَسِّيت </a:t>
            </a:r>
            <a:r>
              <a:rPr kumimoji="0" lang="ar-EG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شَفايفي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بالجَمرَة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/>
            <a:endParaRPr kumimoji="0" lang="ar-EG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b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fadet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nafsi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men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hofra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thabbatt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rejli</a:t>
            </a: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aal SSakhra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waDaat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fi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albi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tarnima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we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masset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shafayfi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bel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jamra</a:t>
            </a:r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endParaRPr kumimoji="0" lang="ar-EG" sz="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endParaRPr lang="ar-EG" sz="800" b="1" dirty="0">
              <a:solidFill>
                <a:prstClr val="black"/>
              </a:solidFill>
              <a:latin typeface="Calibri"/>
            </a:endParaRPr>
          </a:p>
          <a:p>
            <a:pPr rtl="1"/>
            <a:endParaRPr kumimoji="0" lang="en-US" sz="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endParaRPr kumimoji="0" lang="ar-EG" sz="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You redeemed my soul from the pit, established my 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feet on the rock, put a song in my heart and touched 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my lips with a blaze.</a:t>
            </a:r>
            <a:endParaRPr kumimoji="0" lang="ar-EG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113753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(يا يَسوع قلبك مُتَوَاضِع   يا يَســــوع </a:t>
            </a:r>
            <a:r>
              <a:rPr kumimoji="0" lang="ar-EG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إنتَ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وَدِيع</a:t>
            </a:r>
            <a:b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وعَشَــان ذِرَاعك قدِيرة   مِش مُمكِن حَد يضِيع)</a:t>
            </a:r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endParaRPr kumimoji="0" lang="ar-EG" sz="16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endParaRPr lang="ar-EG" sz="1600" b="1" dirty="0">
              <a:solidFill>
                <a:srgbClr val="005024"/>
              </a:solidFill>
              <a:latin typeface="Calibri"/>
              <a:cs typeface="+mn-cs"/>
            </a:endParaRPr>
          </a:p>
          <a:p>
            <a:pPr rtl="1"/>
            <a:b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yasou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albak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motawaDea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yasou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enta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wadia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aashan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theraak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qadira</a:t>
            </a:r>
            <a:r>
              <a:rPr lang="en-US" sz="2800" b="1" dirty="0">
                <a:solidFill>
                  <a:srgbClr val="002060"/>
                </a:solidFill>
                <a:latin typeface="Calibri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mesh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momken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had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yeDeea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kumimoji="0" lang="ar-EG" sz="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endParaRPr lang="ar-EG" sz="800" b="1" dirty="0">
              <a:solidFill>
                <a:srgbClr val="005024"/>
              </a:solidFill>
              <a:latin typeface="Calibri"/>
              <a:cs typeface="+mn-cs"/>
            </a:endParaRPr>
          </a:p>
          <a:p>
            <a:pPr rtl="1"/>
            <a:endParaRPr kumimoji="0" lang="en-US" sz="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Lord Jesus, Your heart is humble and You are modest.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Your hand is so mighty that nobody might be lost.</a:t>
            </a:r>
            <a:endParaRPr kumimoji="0" lang="ar-EG" sz="12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018739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1-</a:t>
            </a:r>
            <a:endParaRPr kumimoji="0" lang="ar-EG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ar-EG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رَبِّي ذِرَاعك قَدِيرَة   بتشَكِّل الجِبَـــــال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نفس </a:t>
            </a:r>
            <a:r>
              <a:rPr kumimoji="0" lang="ar-EG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الإيدِين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الحَنونَة   تِمسَح دُمُوع الأطفال</a:t>
            </a:r>
          </a:p>
          <a:p>
            <a:pPr rtl="1"/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rabbi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thraak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qadira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betshakkel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jebal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nafs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edain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hanona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temsah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domoa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atfal</a:t>
            </a:r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endParaRPr kumimoji="0" lang="ar-EG" sz="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endParaRPr lang="en-US" sz="800" b="1" dirty="0">
              <a:solidFill>
                <a:prstClr val="black"/>
              </a:solidFill>
              <a:latin typeface="Calibri"/>
            </a:endParaRPr>
          </a:p>
          <a:p>
            <a:pPr rtl="1"/>
            <a:endParaRPr lang="ar-EG" sz="800" b="1" dirty="0">
              <a:solidFill>
                <a:prstClr val="black"/>
              </a:solidFill>
              <a:latin typeface="Calibri"/>
            </a:endParaRPr>
          </a:p>
          <a:p>
            <a:pPr rtl="1"/>
            <a:endParaRPr kumimoji="0" lang="ar-EG" sz="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Lord, Your hands are so mighty to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mould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mountains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and so tender to wipe the children’s tears.</a:t>
            </a:r>
            <a:endParaRPr kumimoji="0" lang="ar-EG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8853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(يا يَسوع قلبك مُتَوَاضِع   يا يَســــوع </a:t>
            </a:r>
            <a:r>
              <a:rPr kumimoji="0" lang="ar-EG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إنتَ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وَدِيع</a:t>
            </a:r>
            <a:b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وعَشَــان ذِرَاعك قدِيرة   مِش مُمكِن حَد يضِيع)</a:t>
            </a:r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endParaRPr kumimoji="0" lang="ar-EG" sz="16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endParaRPr lang="ar-EG" sz="1600" b="1" dirty="0">
              <a:solidFill>
                <a:srgbClr val="005024"/>
              </a:solidFill>
              <a:latin typeface="Calibri"/>
              <a:cs typeface="+mn-cs"/>
            </a:endParaRPr>
          </a:p>
          <a:p>
            <a:pPr rtl="1"/>
            <a:b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yasou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albak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motawaDea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yasou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enta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wadia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aashan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theraak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qadira</a:t>
            </a:r>
            <a:r>
              <a:rPr lang="en-US" sz="2800" b="1" dirty="0">
                <a:solidFill>
                  <a:srgbClr val="002060"/>
                </a:solidFill>
                <a:latin typeface="Calibri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mesh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momken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had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yeDeea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kumimoji="0" lang="ar-EG" sz="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endParaRPr lang="ar-EG" sz="800" b="1" dirty="0">
              <a:solidFill>
                <a:srgbClr val="005024"/>
              </a:solidFill>
              <a:latin typeface="Calibri"/>
              <a:cs typeface="+mn-cs"/>
            </a:endParaRPr>
          </a:p>
          <a:p>
            <a:pPr rtl="1"/>
            <a:endParaRPr kumimoji="0" lang="en-US" sz="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Lord Jesus, Your heart is humble and You are modest.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Your hand is so mighty that nobody might be lost.</a:t>
            </a:r>
            <a:endParaRPr kumimoji="0" lang="ar-EG" sz="12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814024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2-</a:t>
            </a:r>
            <a:endParaRPr kumimoji="0" lang="ar-EG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ar-EG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الأرض ك</a:t>
            </a:r>
            <a:r>
              <a:rPr kumimoji="0" lang="ar-SA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ُ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ل</a:t>
            </a:r>
            <a:r>
              <a:rPr kumimoji="0" lang="ar-SA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َّ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ها مِلكك وِالكون </a:t>
            </a:r>
            <a:r>
              <a:rPr kumimoji="0" lang="ar-EG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بيرفَع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حَمـدك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والمَلايكة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ar-EG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بتُسجُد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لَك  قلبي الصُّغَيَّر </a:t>
            </a:r>
            <a:r>
              <a:rPr kumimoji="0" lang="ar-EG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بيحِبَّك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/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arD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kollaha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melkak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wel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kon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byerfaa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hamdak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wel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malayka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btosjod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lak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albi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SSoghayyar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byehebbak</a:t>
            </a: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endParaRPr lang="ar-EG" sz="900" b="1" dirty="0">
              <a:solidFill>
                <a:prstClr val="black"/>
              </a:solidFill>
              <a:latin typeface="Calibri"/>
            </a:endParaRPr>
          </a:p>
          <a:p>
            <a:pPr rtl="1"/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Earth is Yours and the universe praises You. 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Angels worship You and my little heart loves You.</a:t>
            </a:r>
            <a:endParaRPr kumimoji="0" lang="ar-EG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45322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(يا يَسوع قلبك مُتَوَاضِع   يا يَســــوع </a:t>
            </a:r>
            <a:r>
              <a:rPr kumimoji="0" lang="ar-EG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إنتَ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وَدِيع</a:t>
            </a:r>
            <a:b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وعَشَــان ذِرَاعك قدِيرة   مِش مُمكِن حَد يضِيع)</a:t>
            </a:r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endParaRPr kumimoji="0" lang="ar-EG" sz="16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endParaRPr lang="ar-EG" sz="1600" b="1" dirty="0">
              <a:solidFill>
                <a:srgbClr val="005024"/>
              </a:solidFill>
              <a:latin typeface="Calibri"/>
              <a:cs typeface="+mn-cs"/>
            </a:endParaRPr>
          </a:p>
          <a:p>
            <a:pPr rtl="1"/>
            <a:b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yasou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albak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motawaDea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yasou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enta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wadia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aashan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theraak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qadira</a:t>
            </a:r>
            <a:r>
              <a:rPr lang="en-US" sz="2800" b="1" dirty="0">
                <a:solidFill>
                  <a:srgbClr val="002060"/>
                </a:solidFill>
                <a:latin typeface="Calibri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mesh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momken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had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yeDeea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kumimoji="0" lang="ar-EG" sz="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endParaRPr lang="ar-EG" sz="800" b="1" dirty="0">
              <a:solidFill>
                <a:srgbClr val="005024"/>
              </a:solidFill>
              <a:latin typeface="Calibri"/>
              <a:cs typeface="+mn-cs"/>
            </a:endParaRPr>
          </a:p>
          <a:p>
            <a:pPr rtl="1"/>
            <a:endParaRPr kumimoji="0" lang="en-US" sz="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Lord Jesus, Your heart is humble and You are modest.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Your hand is so mighty that nobody might be lost.</a:t>
            </a:r>
            <a:endParaRPr kumimoji="0" lang="ar-EG" sz="12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899155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3-</a:t>
            </a:r>
            <a:endParaRPr kumimoji="0" lang="ar-EG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ar-EG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عارِف كُلّ أفكاري   حَتَّى السِّر المَكتوم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وِتفَكَّرن</a:t>
            </a:r>
            <a:r>
              <a:rPr kumimoji="0" lang="ar-SA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ــــ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ي لَمَّــا </a:t>
            </a:r>
            <a:r>
              <a:rPr kumimoji="0" lang="ar-EG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بابعِد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  إنِّي بالدَّم مَختُــوم</a:t>
            </a:r>
          </a:p>
          <a:p>
            <a:pPr rtl="1"/>
            <a:b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aaref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kol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afkari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hatta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sser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maktoom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tfakkarni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lamma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babaed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enni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ble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ddam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makhtoom</a:t>
            </a:r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endParaRPr kumimoji="0" lang="en-US" sz="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endParaRPr lang="en-US" sz="800" b="1" dirty="0">
              <a:solidFill>
                <a:prstClr val="black"/>
              </a:solidFill>
              <a:latin typeface="Calibri"/>
            </a:endParaRPr>
          </a:p>
          <a:p>
            <a:pPr rtl="1"/>
            <a:endParaRPr lang="en-US" sz="800" b="1" dirty="0">
              <a:solidFill>
                <a:prstClr val="black"/>
              </a:solidFill>
              <a:latin typeface="Calibri"/>
              <a:cs typeface="Times New Roman" panose="02020603050405020304" pitchFamily="18" charset="0"/>
            </a:endParaRPr>
          </a:p>
          <a:p>
            <a:pPr rtl="1"/>
            <a:br>
              <a:rPr kumimoji="0" lang="ar-SA" sz="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You know my thoughts even the deep secrets.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You remind me if I go astray that I am sealed with blood.</a:t>
            </a:r>
            <a:endParaRPr kumimoji="0" lang="ar-EG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726338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(يا يَسوع قلبك مُتَوَاضِع   يا يَســــوع </a:t>
            </a:r>
            <a:r>
              <a:rPr kumimoji="0" lang="ar-EG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إنتَ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وَدِيع</a:t>
            </a:r>
            <a:b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وعَشَــان ذِرَاعك قدِيرة   مِش مُمكِن حَد يضِيع)</a:t>
            </a:r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endParaRPr kumimoji="0" lang="ar-EG" sz="16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endParaRPr lang="ar-EG" sz="1600" b="1" dirty="0">
              <a:solidFill>
                <a:srgbClr val="005024"/>
              </a:solidFill>
              <a:latin typeface="Calibri"/>
              <a:cs typeface="+mn-cs"/>
            </a:endParaRPr>
          </a:p>
          <a:p>
            <a:pPr rtl="1"/>
            <a:b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yasou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albak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motawaDea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yasou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enta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wadia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aashan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theraak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qadira</a:t>
            </a:r>
            <a:r>
              <a:rPr lang="en-US" sz="2800" b="1" dirty="0">
                <a:solidFill>
                  <a:srgbClr val="002060"/>
                </a:solidFill>
                <a:latin typeface="Calibri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mesh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momken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had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yeDeea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kumimoji="0" lang="ar-EG" sz="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endParaRPr lang="ar-EG" sz="800" b="1" dirty="0">
              <a:solidFill>
                <a:srgbClr val="005024"/>
              </a:solidFill>
              <a:latin typeface="Calibri"/>
              <a:cs typeface="+mn-cs"/>
            </a:endParaRPr>
          </a:p>
          <a:p>
            <a:pPr rtl="1"/>
            <a:endParaRPr kumimoji="0" lang="en-US" sz="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Lord Jesus, Your heart is humble and You are modest.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Your hand is so mighty that nobody might be lost.</a:t>
            </a:r>
            <a:endParaRPr kumimoji="0" lang="ar-EG" sz="12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20229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4-</a:t>
            </a:r>
            <a:endParaRPr kumimoji="0" lang="ar-EG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ar-EG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مَعَايَا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وعِينك عَلَيَّ   بحُبّ</a:t>
            </a:r>
            <a:r>
              <a:rPr kumimoji="0" lang="ar-SA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َ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ك </a:t>
            </a:r>
            <a:r>
              <a:rPr kumimoji="0" lang="ar-EG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بتحَاوِطن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ــــ</a:t>
            </a:r>
            <a:r>
              <a:rPr kumimoji="0" lang="ar-SA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ـ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ي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وبقُوِّة </a:t>
            </a:r>
            <a:r>
              <a:rPr kumimoji="0" lang="ar-EG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إيدك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تِحمِيني </a:t>
            </a:r>
            <a:r>
              <a:rPr kumimoji="0" lang="ar-SA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مَعَاك مِين يقدَر يغلبني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/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maaya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we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aenak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aalayya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be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hobbak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bet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hawetni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web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owet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edak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tehmini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maak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mean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yeqdar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yeghlebni</a:t>
            </a: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endParaRPr kumimoji="0" lang="en-US" sz="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endParaRPr lang="en-US" sz="800" b="1" dirty="0">
              <a:solidFill>
                <a:prstClr val="black"/>
              </a:solidFill>
              <a:latin typeface="Calibri"/>
            </a:endParaRPr>
          </a:p>
          <a:p>
            <a:pPr rtl="1"/>
            <a:endParaRPr kumimoji="0" lang="en-US" sz="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/>
            <a:br>
              <a:rPr kumimoji="0" lang="ar-SA" sz="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Your eye is on me, Your love contains me, Your hand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protects me and with You; no power can beat me.</a:t>
            </a:r>
            <a:endParaRPr kumimoji="0" lang="ar-EG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003550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(يا يَسوع قلبك مُتَوَاضِع   يا يَســــوع </a:t>
            </a:r>
            <a:r>
              <a:rPr kumimoji="0" lang="ar-EG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إنتَ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وَدِيع</a:t>
            </a:r>
            <a:b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وعَشَــان ذِرَاعك قدِيرة   مِش مُمكِن حَد يضِيع)</a:t>
            </a:r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endParaRPr kumimoji="0" lang="ar-EG" sz="16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endParaRPr lang="ar-EG" sz="1600" b="1" dirty="0">
              <a:solidFill>
                <a:srgbClr val="005024"/>
              </a:solidFill>
              <a:latin typeface="Calibri"/>
              <a:cs typeface="+mn-cs"/>
            </a:endParaRPr>
          </a:p>
          <a:p>
            <a:pPr rtl="1"/>
            <a:b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yasou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albak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motawaDea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yasou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enta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wadia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aashan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theraak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qadira</a:t>
            </a:r>
            <a:r>
              <a:rPr lang="en-US" sz="2800" b="1" dirty="0">
                <a:solidFill>
                  <a:srgbClr val="002060"/>
                </a:solidFill>
                <a:latin typeface="Calibri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mesh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momken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had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yeDeea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kumimoji="0" lang="ar-EG" sz="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endParaRPr lang="ar-EG" sz="800" b="1" dirty="0">
              <a:solidFill>
                <a:srgbClr val="005024"/>
              </a:solidFill>
              <a:latin typeface="Calibri"/>
              <a:cs typeface="+mn-cs"/>
            </a:endParaRPr>
          </a:p>
          <a:p>
            <a:pPr rtl="1"/>
            <a:endParaRPr kumimoji="0" lang="en-US" sz="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Lord Jesus, Your heart is humble and You are modest.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Your hand is so mighty that nobody might be lost.</a:t>
            </a:r>
            <a:endParaRPr kumimoji="0" lang="ar-EG" sz="12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893847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4933</TotalTime>
  <Words>655</Words>
  <Application>Microsoft Office PowerPoint</Application>
  <PresentationFormat>عرض على الشاشة (4:3)</PresentationFormat>
  <Paragraphs>76</Paragraphs>
  <Slides>12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471</cp:revision>
  <dcterms:created xsi:type="dcterms:W3CDTF">2021-12-07T14:30:00Z</dcterms:created>
  <dcterms:modified xsi:type="dcterms:W3CDTF">2025-02-18T14:49:47Z</dcterms:modified>
</cp:coreProperties>
</file>