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28" r:id="rId3"/>
    <p:sldId id="429" r:id="rId4"/>
    <p:sldId id="432" r:id="rId5"/>
    <p:sldId id="430" r:id="rId6"/>
    <p:sldId id="433" r:id="rId7"/>
    <p:sldId id="43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29"/>
            <p14:sldId id="432"/>
            <p14:sldId id="430"/>
            <p14:sldId id="433"/>
            <p14:sldId id="43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44" y="4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7/24/2024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ربي نور بنورك فيا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228600"/>
            <a:ext cx="9982199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4800" b="1" dirty="0"/>
              <a:t>1- </a:t>
            </a:r>
            <a:endParaRPr lang="ar-EG" sz="5400" b="1" dirty="0"/>
          </a:p>
          <a:p>
            <a:pPr algn="ctr" rtl="1"/>
            <a:r>
              <a:rPr lang="ar-SA" sz="6600" b="1" dirty="0"/>
              <a:t>رب</a:t>
            </a:r>
            <a:r>
              <a:rPr lang="ar-EG" sz="6600" b="1" dirty="0"/>
              <a:t>ي</a:t>
            </a:r>
            <a:r>
              <a:rPr lang="ar-SA" sz="6600" b="1" dirty="0"/>
              <a:t> نور بنورك فيّ</a:t>
            </a:r>
            <a:r>
              <a:rPr lang="ar-EG" sz="6600" b="1" dirty="0"/>
              <a:t>َ</a:t>
            </a:r>
            <a:endParaRPr lang="ar-SA" sz="6600" b="1" dirty="0"/>
          </a:p>
          <a:p>
            <a:pPr algn="ctr" rtl="1"/>
            <a:r>
              <a:rPr lang="ar-SA" sz="6600" b="1" dirty="0"/>
              <a:t>وسط </a:t>
            </a:r>
            <a:r>
              <a:rPr lang="ar-SA" sz="6600" b="1" dirty="0" err="1"/>
              <a:t>الضلمة</a:t>
            </a:r>
            <a:r>
              <a:rPr lang="ar-SA" sz="6600" b="1" dirty="0"/>
              <a:t> اللي حوالي</a:t>
            </a:r>
          </a:p>
          <a:p>
            <a:pPr algn="ctr" rtl="1"/>
            <a:r>
              <a:rPr lang="ar-SA" sz="6600" b="1" dirty="0"/>
              <a:t>أنت نور العالم يا فادىَّ</a:t>
            </a:r>
          </a:p>
          <a:p>
            <a:pPr algn="ctr" rtl="1"/>
            <a:r>
              <a:rPr lang="ar-SA" sz="6600" b="1" dirty="0"/>
              <a:t>حبك خلصن</a:t>
            </a:r>
            <a:r>
              <a:rPr lang="ar-EG" sz="6600" b="1" dirty="0"/>
              <a:t>ي</a:t>
            </a:r>
            <a:r>
              <a:rPr lang="ar-SA" sz="6600" b="1" dirty="0"/>
              <a:t> من الخطية</a:t>
            </a:r>
            <a:endParaRPr lang="ar-EG" sz="6600" b="1" dirty="0"/>
          </a:p>
          <a:p>
            <a:pPr algn="ctr" rtl="1"/>
            <a:r>
              <a:rPr lang="ar-SA" sz="6600" b="1" dirty="0"/>
              <a:t>نور فيَّ....... نور فيَّ</a:t>
            </a:r>
            <a:br>
              <a:rPr lang="ar-SA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نور يا يســـــــوع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خلي النور يملا أرضنا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يـــــــــا روح الله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إملا</a:t>
            </a:r>
            <a:r>
              <a:rPr lang="ar-EG" sz="7200" b="1" dirty="0">
                <a:solidFill>
                  <a:srgbClr val="00582A"/>
                </a:solidFill>
              </a:rPr>
              <a:t> قلوبنـــــــــا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نهر الحيـــــــاة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فض بالنعمة على بلدنا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أنشر كلمتــــــــك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 لينا الطريــق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21899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228600"/>
            <a:ext cx="9982199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</a:t>
            </a:r>
            <a:r>
              <a:rPr lang="ar-SA" sz="6000" b="1" dirty="0"/>
              <a:t>- </a:t>
            </a:r>
            <a:endParaRPr lang="ar-EG" sz="6600" b="1" dirty="0"/>
          </a:p>
          <a:p>
            <a:pPr algn="ctr" rtl="1"/>
            <a:r>
              <a:rPr lang="ar-EG" sz="6600" b="1" dirty="0"/>
              <a:t>ربي دايمًا وأنا في وجودك</a:t>
            </a:r>
          </a:p>
          <a:p>
            <a:pPr algn="ctr" rtl="1"/>
            <a:r>
              <a:rPr lang="ar-EG" sz="6600" b="1" dirty="0" err="1"/>
              <a:t>باتنقل</a:t>
            </a:r>
            <a:r>
              <a:rPr lang="ar-EG" sz="6600" b="1" dirty="0"/>
              <a:t> من ظلامي لنورك</a:t>
            </a:r>
          </a:p>
          <a:p>
            <a:pPr algn="ctr" rtl="1"/>
            <a:r>
              <a:rPr lang="ar-EG" sz="6600" b="1" dirty="0" err="1"/>
              <a:t>باتغير</a:t>
            </a:r>
            <a:r>
              <a:rPr lang="ar-EG" sz="6600" b="1" dirty="0"/>
              <a:t> من صورتي لصورتك</a:t>
            </a:r>
          </a:p>
          <a:p>
            <a:pPr algn="ctr" rtl="1"/>
            <a:r>
              <a:rPr lang="ar-EG" sz="6600" b="1" dirty="0"/>
              <a:t>زي المراية </a:t>
            </a:r>
            <a:r>
              <a:rPr lang="ar-EG" sz="6600" b="1" dirty="0" err="1"/>
              <a:t>باعكس</a:t>
            </a:r>
            <a:r>
              <a:rPr lang="ar-EG" sz="6600" b="1" dirty="0"/>
              <a:t> مجدك</a:t>
            </a:r>
          </a:p>
          <a:p>
            <a:pPr algn="ctr" rtl="1"/>
            <a:r>
              <a:rPr lang="ar-EG" sz="6600" b="1" dirty="0"/>
              <a:t>نور فيَّ....... نور فيَّ</a:t>
            </a:r>
            <a:br>
              <a:rPr lang="ar-SA" sz="6600" b="1" dirty="0"/>
            </a:br>
            <a:endParaRPr lang="en-US" sz="6600" b="1" dirty="0"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81000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القرار:</a:t>
            </a:r>
            <a:br>
              <a:rPr lang="ar-EG" sz="7200" b="1" dirty="0">
                <a:solidFill>
                  <a:srgbClr val="00582A"/>
                </a:solidFill>
              </a:rPr>
            </a:br>
            <a:r>
              <a:rPr lang="ar-EG" sz="7200" b="1" dirty="0">
                <a:solidFill>
                  <a:srgbClr val="00582A"/>
                </a:solidFill>
              </a:rPr>
              <a:t>نور يا يســـــــوع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خلي النور يملا أرضنا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يـــــــــا روح الله </a:t>
            </a:r>
          </a:p>
          <a:p>
            <a:pPr algn="ctr" rtl="1"/>
            <a:r>
              <a:rPr lang="ar-EG" sz="7200" b="1" dirty="0" err="1">
                <a:solidFill>
                  <a:srgbClr val="00582A"/>
                </a:solidFill>
              </a:rPr>
              <a:t>إملا</a:t>
            </a:r>
            <a:r>
              <a:rPr lang="ar-EG" sz="7200" b="1" dirty="0">
                <a:solidFill>
                  <a:srgbClr val="00582A"/>
                </a:solidFill>
              </a:rPr>
              <a:t> قلوبنـــــــــا </a:t>
            </a:r>
          </a:p>
        </p:txBody>
      </p:sp>
    </p:spTree>
    <p:extLst>
      <p:ext uri="{BB962C8B-B14F-4D97-AF65-F5344CB8AC3E}">
        <p14:creationId xmlns:p14="http://schemas.microsoft.com/office/powerpoint/2010/main" val="1903169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920889"/>
            <a:ext cx="998219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يا نهر الحيـــــــاة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فض بالنعمة على بلدنا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أنشر كلمتــــــــك</a:t>
            </a:r>
          </a:p>
          <a:p>
            <a:pPr algn="ctr" rtl="1"/>
            <a:r>
              <a:rPr lang="ar-EG" sz="7200" b="1" dirty="0">
                <a:solidFill>
                  <a:srgbClr val="00582A"/>
                </a:solidFill>
              </a:rPr>
              <a:t>نور لينا الطريــق</a:t>
            </a:r>
            <a:br>
              <a:rPr lang="ar-EG" sz="7200" b="1" dirty="0">
                <a:solidFill>
                  <a:srgbClr val="00582A"/>
                </a:solidFill>
              </a:rPr>
            </a:br>
            <a:endParaRPr lang="en-US" sz="72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448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2146</TotalTime>
  <Words>113</Words>
  <Application>Microsoft Office PowerPoint</Application>
  <PresentationFormat>عرض على الشاشة (4:3)</PresentationFormat>
  <Paragraphs>30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339</cp:revision>
  <dcterms:created xsi:type="dcterms:W3CDTF">2021-12-07T14:30:00Z</dcterms:created>
  <dcterms:modified xsi:type="dcterms:W3CDTF">2024-07-24T11:58:23Z</dcterms:modified>
</cp:coreProperties>
</file>